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7" r:id="rId4"/>
    <p:sldId id="282" r:id="rId5"/>
    <p:sldId id="261" r:id="rId6"/>
    <p:sldId id="262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5FF"/>
    <a:srgbClr val="00117E"/>
    <a:srgbClr val="C9C9F0"/>
    <a:srgbClr val="02307C"/>
    <a:srgbClr val="0347B5"/>
    <a:srgbClr val="0350D1"/>
    <a:srgbClr val="0000CC"/>
    <a:srgbClr val="434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941" autoAdjust="0"/>
    <p:restoredTop sz="90929"/>
  </p:normalViewPr>
  <p:slideViewPr>
    <p:cSldViewPr snapToGrid="0">
      <p:cViewPr varScale="1">
        <p:scale>
          <a:sx n="96" d="100"/>
          <a:sy n="96" d="100"/>
        </p:scale>
        <p:origin x="-9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8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0CC8C9-F7BC-43FF-B57B-5CB79012AFE1}" type="datetime1">
              <a:rPr lang="en-US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C2D7C0-48FC-446A-8A85-1F5B5F210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FEEC8A-32F1-4488-93C7-2BFB5E4AF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0C59D-84BC-46FF-BF4A-FE302102809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39A38-6531-4817-A108-C26E82B7CB2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2BD6B-732A-41FD-B03B-30D0DDEAFC80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96896-E04F-4099-BC67-F5B95273BA3E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0F744-577A-4BBF-9D0A-85144ED8AB3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0D173-0069-462B-BC79-8E9FCDF9463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F6C33-57DA-4F28-91E9-AB6C5FC834F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F1B27-E308-43E7-AF77-833FA1DCAD22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02749-AFA0-4758-AE51-4A94701A87B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63475-77C3-4C76-AC94-CAC372E810A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46E9D-871B-4B46-9841-C624EE9B1B36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251AA-7747-4C17-B5CF-67620965D6E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B5DF2-A152-49BD-92B1-B4372BDF88B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8881E-0036-4020-BB35-60910E5D9BF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CD7BF-0017-48C8-9607-3E57666AF5B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21AC6-790C-46E9-9008-E3EF134BABDC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1925"/>
            <a:ext cx="7772400" cy="11430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66850"/>
            <a:ext cx="6400800" cy="682625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E1C532-3FB3-4E36-9E88-1E96F37233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400800"/>
            <a:ext cx="19050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2D03-0185-418A-BA5A-9F4A8BE9D808}" type="datetimeFigureOut">
              <a:rPr lang="ru-RU"/>
              <a:pPr>
                <a:defRPr/>
              </a:pPr>
              <a:t>12.09.2011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400800"/>
            <a:ext cx="1905000" cy="42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E359-3C12-46FC-8943-1BE9A2D89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73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2427288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73DB0F-25B4-4DA9-B63A-5AF6A2E18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-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4050"/>
            <a:ext cx="8285163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567865"/>
            <a:ext cx="8216900" cy="4551362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AED661-02A9-498D-A767-25C4E5AC4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MG_016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654050"/>
            <a:ext cx="8285163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8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3563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4" r:id="rId3"/>
    <p:sldLayoutId id="2147483705" r:id="rId4"/>
    <p:sldLayoutId id="2147483706" r:id="rId5"/>
    <p:sldLayoutId id="2147483707" r:id="rId6"/>
    <p:sldLayoutId id="2147483712" r:id="rId7"/>
    <p:sldLayoutId id="2147483708" r:id="rId8"/>
    <p:sldLayoutId id="2147483709" r:id="rId9"/>
    <p:sldLayoutId id="2147483713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esktop\12%20&#1053;&#1054;&#1071;&#1041;&#1056;&#1071;%20&#1050;&#1048;&#1045;&#1042;\05.%20Guiding%20Light%5bmp3lemon.net%5d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or_v@list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15950" y="1454150"/>
            <a:ext cx="7772400" cy="1143000"/>
          </a:xfrm>
        </p:spPr>
        <p:txBody>
          <a:bodyPr/>
          <a:lstStyle/>
          <a:p>
            <a:pPr eaLnBrk="1" hangingPunct="1"/>
            <a:r>
              <a:rPr lang="ru-RU" b="1"/>
              <a:t>КОНКУРС «БРЕМАНИ – СЕКРЕТЫ КРАСОТЫ!»</a:t>
            </a:r>
            <a:endParaRPr lang="en-US"/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2538" y="3514725"/>
            <a:ext cx="6400800" cy="682625"/>
          </a:xfrm>
        </p:spPr>
        <p:txBody>
          <a:bodyPr/>
          <a:lstStyle/>
          <a:p>
            <a:r>
              <a:rPr lang="ru-RU" sz="4000" b="1"/>
              <a:t>12 ноября, г. Киев</a:t>
            </a:r>
            <a:endParaRPr lang="en-US" sz="4000" b="1"/>
          </a:p>
        </p:txBody>
      </p:sp>
      <p:pic>
        <p:nvPicPr>
          <p:cNvPr id="5" name="05. Guiding Light[mp3lemon.net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157163"/>
            <a:ext cx="9144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6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Где будут вручены призы?</a:t>
            </a:r>
          </a:p>
          <a:p>
            <a:pPr eaLnBrk="0" hangingPunct="0">
              <a:defRPr/>
            </a:pPr>
            <a:endParaRPr lang="ru-RU" sz="4000" b="1" dirty="0">
              <a:solidFill>
                <a:srgbClr val="00206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GB" sz="40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Призы вручаются победителям</a:t>
            </a:r>
          </a:p>
          <a:p>
            <a:pPr eaLnBrk="0" hangingPunct="0">
              <a:defRPr/>
            </a:pP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ЛИЧНО, на сцене,</a:t>
            </a:r>
            <a:r>
              <a:rPr lang="en-GB" sz="40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под бурные овации</a:t>
            </a:r>
          </a:p>
          <a:p>
            <a:pPr eaLnBrk="0" hangingPunct="0">
              <a:defRPr/>
            </a:pP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ликующего зала!</a:t>
            </a:r>
          </a:p>
        </p:txBody>
      </p:sp>
      <p:pic>
        <p:nvPicPr>
          <p:cNvPr id="15363" name="Picture 3" descr="http://stroika.ru/upload/medialibrary/af2/Sidnejskij%20opernyj%20tea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25" y="3644900"/>
            <a:ext cx="44735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7075" y="139700"/>
            <a:ext cx="4394200" cy="11049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accent6"/>
                </a:solidFill>
                <a:latin typeface="Arial Narrow" pitchFamily="34" charset="0"/>
              </a:rPr>
              <a:t>Когда и где?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277813" y="1504950"/>
            <a:ext cx="8707437" cy="16462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latin typeface="Arial Narrow" pitchFamily="34" charset="0"/>
              </a:rPr>
              <a:t>    На мероприятии «</a:t>
            </a:r>
            <a:r>
              <a:rPr lang="ru-RU" sz="3600" b="1" smtClean="0"/>
              <a:t>Киевская осень с </a:t>
            </a:r>
            <a:r>
              <a:rPr lang="en-US" sz="3600" b="1" smtClean="0"/>
              <a:t>NSP</a:t>
            </a:r>
            <a:r>
              <a:rPr lang="ru-RU" sz="3600" b="1" smtClean="0">
                <a:latin typeface="Arial Narrow" pitchFamily="34" charset="0"/>
              </a:rPr>
              <a:t>!» в Киеве 12 ноября 2011 года!</a:t>
            </a:r>
            <a:endParaRPr lang="ru-RU" sz="3600" b="1" u="sng" smtClean="0">
              <a:latin typeface="Arial Narrow" pitchFamily="34" charset="0"/>
            </a:endParaRPr>
          </a:p>
        </p:txBody>
      </p:sp>
      <p:pic>
        <p:nvPicPr>
          <p:cNvPr id="16388" name="Picture 2" descr="C:\Users\Dell\Desktop\ki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4288" y="3289300"/>
            <a:ext cx="40322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lf-expo.ru/userfiles/image/%D0%BF%D0%BE%D0%B4%D0%B0%D1%80%D0%BE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8625" y="285750"/>
            <a:ext cx="82438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Arial Narrow" pitchFamily="34" charset="0"/>
              </a:rPr>
              <a:t>В выигрыше абсолютно ВСЕ, кто использует СУПЕРвозможность  для  рекрутирования!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lf-expo.ru/userfiles/image/%D0%BF%D0%BE%D0%B4%D0%B0%D1%80%D0%BE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1500" y="0"/>
            <a:ext cx="7921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ДЕЙСТВЕННЫЙ  и  ЭФФЕКТИВНЫЙ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инструмент   для   рекрутирования!   </a:t>
            </a:r>
            <a:endParaRPr lang="ru-RU" sz="3200">
              <a:solidFill>
                <a:srgbClr val="C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Dell\Desktop\124462432625c4m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643063"/>
            <a:ext cx="4214813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313" y="0"/>
            <a:ext cx="8786812" cy="863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Arial Narrow" pitchFamily="34" charset="0"/>
              </a:rPr>
              <a:t>Проинформируйте всех своих знакомых </a:t>
            </a:r>
          </a:p>
        </p:txBody>
      </p:sp>
      <p:sp>
        <p:nvSpPr>
          <p:cNvPr id="1946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3400" y="1428750"/>
            <a:ext cx="8610600" cy="935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latin typeface="Arial Narrow" pitchFamily="34" charset="0"/>
              </a:rPr>
              <a:t>компьютеризованных и не очень!</a:t>
            </a:r>
          </a:p>
        </p:txBody>
      </p:sp>
      <p:sp>
        <p:nvSpPr>
          <p:cNvPr id="5" name="Rectangle 4"/>
          <p:cNvSpPr/>
          <p:nvPr/>
        </p:nvSpPr>
        <p:spPr>
          <a:xfrm rot="20597949">
            <a:off x="3284285" y="2926269"/>
            <a:ext cx="241260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000" b="1" i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  <a:p>
            <a:pPr algn="ctr">
              <a:defRPr/>
            </a:pPr>
            <a:r>
              <a:rPr lang="en-US" sz="4000" b="1" i="1" spc="5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Bremani</a:t>
            </a:r>
            <a:endParaRPr lang="en-US" sz="4000" b="1" i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  <a:p>
            <a:pPr algn="ctr">
              <a:defRPr/>
            </a:pPr>
            <a:endParaRPr lang="en-US" sz="4000" b="1" i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Dell\Desktop\partner.comp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1913"/>
            <a:ext cx="485775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4760913" y="1112838"/>
            <a:ext cx="43830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Это великолепная возможность смотивировать  Ваших друзей, знакомых на подписание соглашения с Компанией и использование продукта. Если Вы лично и не принимаете участия в конкурсе – Вы получаете очень эффективный инструмент для рекрутирования. 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14313" y="142875"/>
            <a:ext cx="8715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Проинформируйте всех своих знакомых – компьютеризованных и не очень! </a:t>
            </a:r>
            <a:endParaRPr lang="ru-RU" sz="28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4929188" y="1500188"/>
            <a:ext cx="38195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Попросите знакомых выбрать лучший результат на сайте. Сообщаете, что в конкурсе участвуют активные пользователи самой лучшей косметики…  </a:t>
            </a:r>
          </a:p>
        </p:txBody>
      </p:sp>
      <p:pic>
        <p:nvPicPr>
          <p:cNvPr id="21507" name="Picture 3" descr="C:\Users\Dell\Desktop\5cddfd87-fb37-407a-8e0c-077615c05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4438"/>
            <a:ext cx="3937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857375" y="214313"/>
            <a:ext cx="500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Как это делать?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283075" y="1928813"/>
            <a:ext cx="45751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Предложите попробовать эту суперкосметику, поучаствовать в домашнем кружке…  </a:t>
            </a:r>
          </a:p>
          <a:p>
            <a:pPr eaLnBrk="0" hangingPunct="0"/>
            <a:r>
              <a:rPr lang="ru-RU" sz="2800" b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Попробуйте на практике, насколько это  ДЕЙСТВЕННЫЙ и ЭФФЕКТИВНЫЙ   инструмент для рекрутирования!   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14313" y="142875"/>
            <a:ext cx="857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Спросите об ощущениях после просмотра – правда, очень понравилось? 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2" name="Picture 3" descr="C:\Users\Dell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000250"/>
            <a:ext cx="3619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4000500"/>
            <a:ext cx="7847012" cy="2071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Arial Narrow" pitchFamily="34" charset="0"/>
              </a:rPr>
              <a:t>Сплоченная Команда, успешный бизнес, прекрасные результаты…</a:t>
            </a:r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5750" y="0"/>
            <a:ext cx="8072438" cy="928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Arial Narrow" pitchFamily="34" charset="0"/>
              </a:rPr>
              <a:t>Это Ваш ШАНС!</a:t>
            </a:r>
          </a:p>
        </p:txBody>
      </p:sp>
      <p:pic>
        <p:nvPicPr>
          <p:cNvPr id="23556" name="Picture 5" descr="C:\Users\Dell\Desktop\SJAOLqCbbEuViZCfm8CAvQ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1135063"/>
            <a:ext cx="578643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319088" y="2673350"/>
            <a:ext cx="8197850" cy="3352800"/>
          </a:xfrm>
        </p:spPr>
        <p:txBody>
          <a:bodyPr/>
          <a:lstStyle/>
          <a:p>
            <a:pPr eaLnBrk="1" hangingPunct="1"/>
            <a:r>
              <a:rPr lang="ru-RU" sz="7200" b="1">
                <a:solidFill>
                  <a:srgbClr val="E5F5FF"/>
                </a:solidFill>
                <a:latin typeface="Arial Narrow" pitchFamily="34" charset="0"/>
              </a:rPr>
              <a:t>Возьмите максимум </a:t>
            </a:r>
            <a:br>
              <a:rPr lang="ru-RU" sz="7200" b="1">
                <a:solidFill>
                  <a:srgbClr val="E5F5FF"/>
                </a:solidFill>
                <a:latin typeface="Arial Narrow" pitchFamily="34" charset="0"/>
              </a:rPr>
            </a:br>
            <a:r>
              <a:rPr lang="ru-RU" sz="7200" b="1">
                <a:solidFill>
                  <a:srgbClr val="E5F5FF"/>
                </a:solidFill>
                <a:latin typeface="Arial Narrow" pitchFamily="34" charset="0"/>
              </a:rPr>
              <a:t>из этого  ШАНСА!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25488" y="0"/>
            <a:ext cx="8228012" cy="10144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ru-RU" b="1" dirty="0" smtClean="0">
                <a:solidFill>
                  <a:schemeClr val="accent6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Что нужно сделать?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85825" y="1054100"/>
            <a:ext cx="8258175" cy="5407025"/>
          </a:xfrm>
        </p:spPr>
        <p:txBody>
          <a:bodyPr/>
          <a:lstStyle/>
          <a:p>
            <a:r>
              <a:rPr lang="ru-RU" sz="2400" b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Шаг первый: </a:t>
            </a:r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сфотографироваться  без макияжа. </a:t>
            </a:r>
          </a:p>
          <a:p>
            <a:endParaRPr lang="ru-RU" sz="2400" b="1" smtClean="0">
              <a:solidFill>
                <a:srgbClr val="C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Шаг второй:  </a:t>
            </a:r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сделать Ваше фото «Дневной макияж с Бремани».</a:t>
            </a:r>
          </a:p>
          <a:p>
            <a:endParaRPr lang="ru-RU" sz="2400" b="1" smtClean="0">
              <a:solidFill>
                <a:srgbClr val="C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Шаг третий: </a:t>
            </a:r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Ваше фото «Вечерний макияж с Бремани». </a:t>
            </a:r>
          </a:p>
          <a:p>
            <a:endParaRPr lang="ru-RU" sz="2400" b="1" smtClean="0">
              <a:solidFill>
                <a:srgbClr val="C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Внимание: </a:t>
            </a:r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ФОТО должны быть высоко разрешения. (Сниматься на фотоаппарте с разрешением от 10 Мп. «Вес» фото при пересылке от 5 Мб). Всего должно быть ТРИ фото!</a:t>
            </a:r>
          </a:p>
          <a:p>
            <a:endParaRPr lang="ru-RU" sz="2400" b="1" smtClean="0">
              <a:solidFill>
                <a:srgbClr val="C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Шаг четвертый: </a:t>
            </a:r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напишите в формате Ворд:</a:t>
            </a:r>
            <a:endParaRPr lang="en-US" sz="24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0"/>
            <a:ext cx="8178800" cy="10033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апишите в формате</a:t>
            </a:r>
            <a:r>
              <a:rPr lang="ru-RU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WORD</a:t>
            </a:r>
            <a:r>
              <a:rPr lang="ru-RU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en-US" smtClean="0"/>
          </a:p>
        </p:txBody>
      </p:sp>
      <p:sp>
        <p:nvSpPr>
          <p:cNvPr id="8195" name="Rectangle 21"/>
          <p:cNvSpPr txBox="1">
            <a:spLocks noChangeArrowheads="1"/>
          </p:cNvSpPr>
          <p:nvPr/>
        </p:nvSpPr>
        <p:spPr bwMode="auto">
          <a:xfrm>
            <a:off x="552450" y="804863"/>
            <a:ext cx="8178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Ваше ФИО, возраст (по желанию), обязательно указать возрастную номинацию до 25, 25-45 или  45+, </a:t>
            </a:r>
            <a:r>
              <a:rPr lang="en-US" sz="2400">
                <a:solidFill>
                  <a:srgbClr val="C00000"/>
                </a:solidFill>
                <a:latin typeface="Arial Narrow" pitchFamily="34" charset="0"/>
              </a:rPr>
              <a:t>ID</a:t>
            </a:r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, город где Вы живете (и города, где строите бизнес). ФИО</a:t>
            </a:r>
            <a:r>
              <a:rPr lang="en-GB" sz="240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  лидера и его </a:t>
            </a:r>
            <a:r>
              <a:rPr lang="en-GB" sz="2400">
                <a:solidFill>
                  <a:srgbClr val="C00000"/>
                </a:solidFill>
                <a:latin typeface="Arial Narrow" pitchFamily="34" charset="0"/>
              </a:rPr>
              <a:t>ID</a:t>
            </a:r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.</a:t>
            </a:r>
          </a:p>
          <a:p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Фразу «Я, (ФИО), даю согласие на использование  моих фото  с целью продвижения продуктов Компании </a:t>
            </a:r>
            <a:r>
              <a:rPr lang="en-US" sz="2400">
                <a:solidFill>
                  <a:srgbClr val="C00000"/>
                </a:solidFill>
                <a:latin typeface="Arial Narrow" pitchFamily="34" charset="0"/>
              </a:rPr>
              <a:t>NSP</a:t>
            </a:r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 на сайте и в печатных изданиях».</a:t>
            </a:r>
          </a:p>
          <a:p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Опишите Ваши ощущения в процессе применения косметики. Напишите о том, каким образом Вы продвигаете косметику в свою сеть или своим знакомым (если это делаете).</a:t>
            </a:r>
          </a:p>
          <a:p>
            <a:r>
              <a:rPr lang="ru-RU" sz="2400" b="1">
                <a:latin typeface="Arial Narrow" pitchFamily="34" charset="0"/>
              </a:rPr>
              <a:t>Шаг пятый:</a:t>
            </a:r>
            <a:r>
              <a:rPr lang="en-GB" sz="2400" b="1">
                <a:latin typeface="Arial Narrow" pitchFamily="34" charset="0"/>
              </a:rPr>
              <a:t>   </a:t>
            </a:r>
            <a:r>
              <a:rPr lang="ru-RU" sz="2400" b="1">
                <a:latin typeface="Arial Narrow" pitchFamily="34" charset="0"/>
              </a:rPr>
              <a:t> </a:t>
            </a:r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вышлите письмо с фотографиями  на</a:t>
            </a:r>
            <a:r>
              <a:rPr lang="en-GB" sz="240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адрес:                                         </a:t>
            </a:r>
            <a:r>
              <a:rPr lang="en-US" sz="2400" b="1" u="sng">
                <a:latin typeface="Arial Narrow" pitchFamily="34" charset="0"/>
                <a:hlinkClick r:id="rId3"/>
              </a:rPr>
              <a:t>gor</a:t>
            </a:r>
            <a:r>
              <a:rPr lang="ru-RU" sz="2400" b="1" u="sng">
                <a:latin typeface="Arial Narrow" pitchFamily="34" charset="0"/>
                <a:hlinkClick r:id="rId3"/>
              </a:rPr>
              <a:t>_</a:t>
            </a:r>
            <a:r>
              <a:rPr lang="en-US" sz="2400" b="1" u="sng">
                <a:latin typeface="Arial Narrow" pitchFamily="34" charset="0"/>
                <a:hlinkClick r:id="rId3"/>
              </a:rPr>
              <a:t>v</a:t>
            </a:r>
            <a:r>
              <a:rPr lang="ru-RU" sz="2400" b="1" u="sng">
                <a:latin typeface="Arial Narrow" pitchFamily="34" charset="0"/>
                <a:hlinkClick r:id="rId3"/>
              </a:rPr>
              <a:t>@</a:t>
            </a:r>
            <a:r>
              <a:rPr lang="en-US" sz="2400" b="1" u="sng">
                <a:latin typeface="Arial Narrow" pitchFamily="34" charset="0"/>
                <a:hlinkClick r:id="rId3"/>
              </a:rPr>
              <a:t>list</a:t>
            </a:r>
            <a:r>
              <a:rPr lang="ru-RU" sz="2400" b="1" u="sng">
                <a:latin typeface="Arial Narrow" pitchFamily="34" charset="0"/>
                <a:hlinkClick r:id="rId3"/>
              </a:rPr>
              <a:t>.</a:t>
            </a:r>
            <a:r>
              <a:rPr lang="en-US" sz="2400" b="1" u="sng">
                <a:latin typeface="Arial Narrow" pitchFamily="34" charset="0"/>
                <a:hlinkClick r:id="rId3"/>
              </a:rPr>
              <a:t>ru</a:t>
            </a:r>
            <a:r>
              <a:rPr lang="en-US" sz="2400" b="1">
                <a:latin typeface="Arial Narrow" pitchFamily="34" charset="0"/>
              </a:rPr>
              <a:t>                 </a:t>
            </a:r>
            <a:r>
              <a:rPr lang="en-US" sz="4800" b="1" u="sng">
                <a:solidFill>
                  <a:srgbClr val="00117E"/>
                </a:solidFill>
                <a:latin typeface="Arial Narrow" pitchFamily="34" charset="0"/>
              </a:rPr>
              <a:t>gor_v      list.ru</a:t>
            </a:r>
            <a:endParaRPr lang="en-US" sz="2400" b="1" u="sng">
              <a:solidFill>
                <a:srgbClr val="00117E"/>
              </a:solidFill>
              <a:latin typeface="Arial Narrow" pitchFamily="34" charset="0"/>
            </a:endParaRPr>
          </a:p>
          <a:p>
            <a:r>
              <a:rPr lang="en-US" sz="2400" b="1">
                <a:latin typeface="Arial Narrow" pitchFamily="34" charset="0"/>
              </a:rPr>
              <a:t>   </a:t>
            </a:r>
            <a:endParaRPr lang="ru-RU" sz="2400" b="1">
              <a:latin typeface="Arial Narrow" pitchFamily="34" charset="0"/>
            </a:endParaRPr>
          </a:p>
        </p:txBody>
      </p:sp>
      <p:pic>
        <p:nvPicPr>
          <p:cNvPr id="8196" name="Picture 4" descr="C:\Users\Dell\Desktop\Email_письм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929188"/>
            <a:ext cx="8636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Конкурс проходит в 3 возрастных номинациях: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47675" y="2197100"/>
            <a:ext cx="8183563" cy="2405063"/>
          </a:xfrm>
        </p:spPr>
        <p:txBody>
          <a:bodyPr/>
          <a:lstStyle/>
          <a:p>
            <a:r>
              <a:rPr lang="ru-RU" smtClean="0"/>
              <a:t>До 25 лет ...</a:t>
            </a:r>
          </a:p>
          <a:p>
            <a:r>
              <a:rPr lang="ru-RU" smtClean="0"/>
              <a:t>25 – 45 лет</a:t>
            </a:r>
          </a:p>
          <a:p>
            <a:r>
              <a:rPr lang="ru-RU" smtClean="0"/>
              <a:t>45 +</a:t>
            </a:r>
          </a:p>
        </p:txBody>
      </p:sp>
      <p:pic>
        <p:nvPicPr>
          <p:cNvPr id="9220" name="Picture 2" descr="C:\Users\Dell\Desktop\Dekorativnaya_kosmetika_Brem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2370138"/>
            <a:ext cx="4322763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0"/>
            <a:ext cx="81835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/>
                </a:solidFill>
                <a:latin typeface="Arial Narrow" pitchFamily="34" charset="0"/>
              </a:rPr>
              <a:t>Что будет дальше?</a:t>
            </a:r>
            <a:endParaRPr lang="en-US" dirty="0" smtClean="0"/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974725" y="963613"/>
            <a:ext cx="816927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Все фото принимаются  с </a:t>
            </a:r>
            <a:r>
              <a:rPr lang="en-GB" sz="2800" b="1" u="sng">
                <a:solidFill>
                  <a:srgbClr val="0070C0"/>
                </a:solidFill>
                <a:latin typeface="Arial Narrow" pitchFamily="34" charset="0"/>
              </a:rPr>
              <a:t>1</a:t>
            </a:r>
            <a:r>
              <a:rPr lang="ru-RU" sz="2800" b="1" u="sng">
                <a:solidFill>
                  <a:srgbClr val="0070C0"/>
                </a:solidFill>
                <a:latin typeface="Arial Narrow" pitchFamily="34" charset="0"/>
              </a:rPr>
              <a:t>2 сентября до 1 октября</a:t>
            </a:r>
          </a:p>
          <a:p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  </a:t>
            </a:r>
          </a:p>
          <a:p>
            <a:r>
              <a:rPr lang="ru-RU" sz="2800" b="1" u="sng">
                <a:solidFill>
                  <a:srgbClr val="0070C0"/>
                </a:solidFill>
                <a:latin typeface="Arial Narrow" pitchFamily="34" charset="0"/>
              </a:rPr>
              <a:t>Со  2 октября </a:t>
            </a: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на сайте </a:t>
            </a:r>
            <a:r>
              <a:rPr lang="en-US" sz="2800" b="1" u="sng">
                <a:solidFill>
                  <a:srgbClr val="0070C0"/>
                </a:solidFill>
                <a:latin typeface="Arial Narrow" pitchFamily="34" charset="0"/>
              </a:rPr>
              <a:t>www</a:t>
            </a:r>
            <a:r>
              <a:rPr lang="ru-RU" sz="2800" b="1" u="sng">
                <a:solidFill>
                  <a:srgbClr val="0070C0"/>
                </a:solidFill>
                <a:latin typeface="Arial Narrow" pitchFamily="34" charset="0"/>
              </a:rPr>
              <a:t>.</a:t>
            </a:r>
            <a:r>
              <a:rPr lang="en-US" sz="2800" b="1" u="sng">
                <a:solidFill>
                  <a:srgbClr val="0070C0"/>
                </a:solidFill>
                <a:latin typeface="Arial Narrow" pitchFamily="34" charset="0"/>
              </a:rPr>
              <a:t>leaderinfo</a:t>
            </a:r>
            <a:r>
              <a:rPr lang="ru-RU" sz="2800" b="1" u="sng">
                <a:solidFill>
                  <a:srgbClr val="0070C0"/>
                </a:solidFill>
                <a:latin typeface="Arial Narrow" pitchFamily="34" charset="0"/>
              </a:rPr>
              <a:t>.</a:t>
            </a:r>
            <a:r>
              <a:rPr lang="en-US" sz="2800" b="1" u="sng">
                <a:solidFill>
                  <a:srgbClr val="0070C0"/>
                </a:solidFill>
                <a:latin typeface="Arial Narrow" pitchFamily="34" charset="0"/>
              </a:rPr>
              <a:t>org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 начинается интернет-голосование! </a:t>
            </a:r>
          </a:p>
          <a:p>
            <a:endParaRPr lang="ru-RU" sz="2800" b="1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Оно будет длиться  со </a:t>
            </a:r>
            <a:r>
              <a:rPr lang="ru-RU" sz="2800" b="1" u="sng">
                <a:solidFill>
                  <a:srgbClr val="0070C0"/>
                </a:solidFill>
                <a:latin typeface="Arial Narrow" pitchFamily="34" charset="0"/>
              </a:rPr>
              <a:t>2 октября до 2 ноября </a:t>
            </a: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2011 года </a:t>
            </a:r>
          </a:p>
          <a:p>
            <a:endParaRPr lang="ru-RU" sz="2800" b="1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Параллельно 2 независимых жюри (сотрудники представительства </a:t>
            </a:r>
            <a:r>
              <a:rPr lang="en-GB" sz="2800" b="1">
                <a:solidFill>
                  <a:srgbClr val="0070C0"/>
                </a:solidFill>
                <a:latin typeface="Arial Narrow" pitchFamily="34" charset="0"/>
              </a:rPr>
              <a:t>NSP</a:t>
            </a:r>
            <a:r>
              <a:rPr lang="en-US" sz="2800" b="1">
                <a:solidFill>
                  <a:srgbClr val="0070C0"/>
                </a:solidFill>
                <a:latin typeface="Arial Narrow" pitchFamily="34" charset="0"/>
              </a:rPr>
              <a:t>)</a:t>
            </a: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 поставят свои оценки.</a:t>
            </a:r>
          </a:p>
          <a:p>
            <a:endParaRPr lang="ru-RU" sz="2800" b="1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На основании суммарных мест, будут выявлены победители.</a:t>
            </a:r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1179513"/>
            <a:ext cx="8183562" cy="8778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117E"/>
                </a:solidFill>
                <a:latin typeface="Arial Narrow" pitchFamily="34" charset="0"/>
              </a:rPr>
              <a:t>Какие возможности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9075" y="2813050"/>
            <a:ext cx="8367713" cy="1201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117E"/>
                </a:solidFill>
                <a:latin typeface="Arial Narrow" pitchFamily="34" charset="0"/>
              </a:rPr>
              <a:t>дает конкурс «Секреты  Красоты»?</a:t>
            </a:r>
            <a:endParaRPr lang="en-US" sz="4400" b="1" smtClean="0">
              <a:solidFill>
                <a:srgbClr val="00117E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/>
                </a:solidFill>
                <a:latin typeface="Arial Narrow" pitchFamily="34" charset="0"/>
              </a:rPr>
              <a:t>Это восхитительный ШАНС!</a:t>
            </a:r>
          </a:p>
        </p:txBody>
      </p:sp>
      <p:pic>
        <p:nvPicPr>
          <p:cNvPr id="12291" name="Picture 4" descr="C:\Users\Dell\Desktop\124462432625c4m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500188"/>
            <a:ext cx="4214813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6213" y="1246188"/>
            <a:ext cx="8610600" cy="7270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latin typeface="Arial Narrow" pitchFamily="34" charset="0"/>
              </a:rPr>
              <a:t>Расскажите о нем всем своим друзьям!!!</a:t>
            </a:r>
          </a:p>
        </p:txBody>
      </p:sp>
      <p:sp>
        <p:nvSpPr>
          <p:cNvPr id="5" name="Rectangle 4"/>
          <p:cNvSpPr/>
          <p:nvPr/>
        </p:nvSpPr>
        <p:spPr>
          <a:xfrm rot="20597949">
            <a:off x="3284285" y="2926269"/>
            <a:ext cx="241260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000" b="1" i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  <a:p>
            <a:pPr algn="ctr">
              <a:defRPr/>
            </a:pPr>
            <a:r>
              <a:rPr lang="en-US" sz="4000" b="1" i="1" spc="5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Bremani</a:t>
            </a:r>
            <a:endParaRPr lang="en-US" sz="4000" b="1" i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  <a:p>
            <a:pPr algn="ctr">
              <a:defRPr/>
            </a:pPr>
            <a:endParaRPr lang="en-US" sz="4000" b="1" i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3563" cy="1882775"/>
          </a:xfrm>
        </p:spPr>
        <p:txBody>
          <a:bodyPr/>
          <a:lstStyle/>
          <a:p>
            <a:r>
              <a:rPr lang="ru-RU" smtClean="0"/>
              <a:t>Изумительные подарки и признание</a:t>
            </a:r>
          </a:p>
        </p:txBody>
      </p:sp>
      <p:pic>
        <p:nvPicPr>
          <p:cNvPr id="13315" name="Picture 2" descr="C:\Users\Dell\Desktop\подарок-короб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7838" y="1776413"/>
            <a:ext cx="35861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Dell\Desktop\gi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163" y="2343150"/>
            <a:ext cx="48847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0" y="3651250"/>
            <a:ext cx="9144000" cy="1143000"/>
          </a:xfrm>
        </p:spPr>
        <p:txBody>
          <a:bodyPr/>
          <a:lstStyle/>
          <a:p>
            <a:pPr eaLnBrk="1" hangingPunct="1"/>
            <a:r>
              <a:rPr lang="ru-RU" sz="6600" b="1">
                <a:solidFill>
                  <a:srgbClr val="E5F5FF"/>
                </a:solidFill>
                <a:latin typeface="Arial Narrow" pitchFamily="34" charset="0"/>
              </a:rPr>
              <a:t>Это  прекрасный  ШАНС!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5025"/>
            <a:ext cx="9144000" cy="1381125"/>
          </a:xfrm>
        </p:spPr>
        <p:txBody>
          <a:bodyPr/>
          <a:lstStyle/>
          <a:p>
            <a:pPr eaLnBrk="1" hangingPunct="1"/>
            <a:r>
              <a:rPr lang="ru-RU" sz="8000" b="1">
                <a:solidFill>
                  <a:srgbClr val="E5F5FF"/>
                </a:solidFill>
                <a:latin typeface="Arial Narrow" pitchFamily="34" charset="0"/>
              </a:rPr>
              <a:t>Этот ШАНС реален!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594747"/>
      </a:dk1>
      <a:lt1>
        <a:srgbClr val="FFFFFF"/>
      </a:lt1>
      <a:dk2>
        <a:srgbClr val="6A1E2F"/>
      </a:dk2>
      <a:lt2>
        <a:srgbClr val="67778E"/>
      </a:lt2>
      <a:accent1>
        <a:srgbClr val="982026"/>
      </a:accent1>
      <a:accent2>
        <a:srgbClr val="E8DBA6"/>
      </a:accent2>
      <a:accent3>
        <a:srgbClr val="FFFFFF"/>
      </a:accent3>
      <a:accent4>
        <a:srgbClr val="4B3B3B"/>
      </a:accent4>
      <a:accent5>
        <a:srgbClr val="CAABAC"/>
      </a:accent5>
      <a:accent6>
        <a:srgbClr val="D2C696"/>
      </a:accent6>
      <a:hlink>
        <a:srgbClr val="6B935F"/>
      </a:hlink>
      <a:folHlink>
        <a:srgbClr val="D28D5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526</Words>
  <Application>Microsoft Macintosh PowerPoint</Application>
  <PresentationFormat>On-screen Show (4:3)</PresentationFormat>
  <Paragraphs>82</Paragraphs>
  <Slides>19</Slides>
  <Notes>17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ＭＳ Ｐゴシック</vt:lpstr>
      <vt:lpstr>Arial Narrow</vt:lpstr>
      <vt:lpstr>Calibri</vt:lpstr>
      <vt:lpstr>Times New Roman</vt:lpstr>
      <vt:lpstr>Default Design</vt:lpstr>
      <vt:lpstr>КОНКУРС «БРЕМАНИ – СЕКРЕТЫ КРАСОТЫ!»</vt:lpstr>
      <vt:lpstr> Что нужно сделать?</vt:lpstr>
      <vt:lpstr>Напишите в формате WORD:</vt:lpstr>
      <vt:lpstr>Конкурс проходит в 3 возрастных номинациях:</vt:lpstr>
      <vt:lpstr>Что будет дальше?</vt:lpstr>
      <vt:lpstr>Какие возможности</vt:lpstr>
      <vt:lpstr>Это восхитительный ШАНС!</vt:lpstr>
      <vt:lpstr>Изумительные подарки и признание</vt:lpstr>
      <vt:lpstr>Это  прекрасный  ШАНС!</vt:lpstr>
      <vt:lpstr>Slide 10</vt:lpstr>
      <vt:lpstr>Когда и где?</vt:lpstr>
      <vt:lpstr>Slide 12</vt:lpstr>
      <vt:lpstr>Slide 13</vt:lpstr>
      <vt:lpstr>Проинформируйте всех своих знакомых </vt:lpstr>
      <vt:lpstr>Slide 15</vt:lpstr>
      <vt:lpstr>Slide 16</vt:lpstr>
      <vt:lpstr>Slide 17</vt:lpstr>
      <vt:lpstr>Сплоченная Команда, успешный бизнес, прекрасные результаты…</vt:lpstr>
      <vt:lpstr>Возьмите максимум  из этого  ШАНСА!</vt:lpstr>
    </vt:vector>
  </TitlesOfParts>
  <Company>Clearly Presented Ltd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leaves template</dc:title>
  <dc:creator>Presentation Magazine</dc:creator>
  <cp:lastModifiedBy>Dell</cp:lastModifiedBy>
  <cp:revision>90</cp:revision>
  <dcterms:created xsi:type="dcterms:W3CDTF">2010-08-19T23:05:01Z</dcterms:created>
  <dcterms:modified xsi:type="dcterms:W3CDTF">2011-09-12T09:04:10Z</dcterms:modified>
</cp:coreProperties>
</file>