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8" r:id="rId2"/>
    <p:sldId id="259" r:id="rId3"/>
    <p:sldId id="267" r:id="rId4"/>
    <p:sldId id="282" r:id="rId5"/>
    <p:sldId id="261" r:id="rId6"/>
    <p:sldId id="262" r:id="rId7"/>
    <p:sldId id="269" r:id="rId8"/>
    <p:sldId id="270" r:id="rId9"/>
    <p:sldId id="271" r:id="rId10"/>
    <p:sldId id="272" r:id="rId11"/>
    <p:sldId id="273" r:id="rId12"/>
    <p:sldId id="274" r:id="rId13"/>
    <p:sldId id="275" r:id="rId14"/>
    <p:sldId id="276" r:id="rId15"/>
    <p:sldId id="277" r:id="rId16"/>
    <p:sldId id="278" r:id="rId17"/>
    <p:sldId id="279" r:id="rId18"/>
    <p:sldId id="280" r:id="rId19"/>
    <p:sldId id="281" r:id="rId20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6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6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6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6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6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16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16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16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16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F5FF"/>
    <a:srgbClr val="00117E"/>
    <a:srgbClr val="C9C9F0"/>
    <a:srgbClr val="02307C"/>
    <a:srgbClr val="0347B5"/>
    <a:srgbClr val="0350D1"/>
    <a:srgbClr val="0000CC"/>
    <a:srgbClr val="4343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3941" autoAdjust="0"/>
    <p:restoredTop sz="90929"/>
  </p:normalViewPr>
  <p:slideViewPr>
    <p:cSldViewPr snapToGrid="0">
      <p:cViewPr varScale="1">
        <p:scale>
          <a:sx n="96" d="100"/>
          <a:sy n="96" d="100"/>
        </p:scale>
        <p:origin x="-90" y="-5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101" d="100"/>
          <a:sy n="101" d="100"/>
        </p:scale>
        <p:origin x="-3584" y="-104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5C0CC8C9-F7BC-43FF-B57B-5CB79012AFE1}" type="datetime1">
              <a:rPr lang="en-US"/>
              <a:pPr>
                <a:defRPr/>
              </a:pPr>
              <a:t>9/12/2011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8BC2D7C0-48FC-446A-8A85-1F5B5F2100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5604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49FEEC8A-32F1-4488-93C7-2BFB5E4AFC2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16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EF0C59D-84BC-46FF-BF4A-FE302102809A}" type="slidenum">
              <a:rPr lang="en-GB" smtClean="0"/>
              <a:pPr/>
              <a:t>1</a:t>
            </a:fld>
            <a:endParaRPr lang="en-GB" smtClean="0"/>
          </a:p>
        </p:txBody>
      </p:sp>
      <p:sp>
        <p:nvSpPr>
          <p:cNvPr id="2662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5844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9439A38-6531-4817-A108-C26E82B7CB25}" type="slidenum">
              <a:rPr lang="ru-RU" smtClean="0"/>
              <a:pPr/>
              <a:t>12</a:t>
            </a:fld>
            <a:endParaRPr lang="ru-RU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686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686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462BD6B-732A-41FD-B03B-30D0DDEAFC80}" type="slidenum">
              <a:rPr lang="ru-RU" smtClean="0"/>
              <a:pPr/>
              <a:t>13</a:t>
            </a:fld>
            <a:endParaRPr lang="ru-RU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789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7892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AE96896-E04F-4099-BC67-F5B95273BA3E}" type="slidenum">
              <a:rPr lang="ru-RU" smtClean="0"/>
              <a:pPr/>
              <a:t>14</a:t>
            </a:fld>
            <a:endParaRPr lang="ru-RU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891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E60F744-577A-4BBF-9D0A-85144ED8AB30}" type="slidenum">
              <a:rPr lang="ru-RU" smtClean="0"/>
              <a:pPr/>
              <a:t>15</a:t>
            </a:fld>
            <a:endParaRPr lang="ru-RU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994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A40D173-0069-462B-BC79-8E9FCDF9463F}" type="slidenum">
              <a:rPr lang="ru-RU" smtClean="0"/>
              <a:pPr/>
              <a:t>16</a:t>
            </a:fld>
            <a:endParaRPr lang="ru-RU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C6F6C33-57DA-4F28-91E9-AB6C5FC834F2}" type="slidenum">
              <a:rPr lang="ru-RU" smtClean="0"/>
              <a:pPr/>
              <a:t>17</a:t>
            </a:fld>
            <a:endParaRPr lang="ru-RU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198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42F1B27-E308-43E7-AF77-833FA1DCAD22}" type="slidenum">
              <a:rPr lang="ru-RU" smtClean="0"/>
              <a:pPr/>
              <a:t>18</a:t>
            </a:fld>
            <a:endParaRPr lang="ru-RU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3012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DA02749-AFA0-4758-AE51-4A94701A87B6}" type="slidenum">
              <a:rPr lang="ru-RU" smtClean="0"/>
              <a:pPr/>
              <a:t>19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7263475-77C3-4C76-AC94-CAC372E810AC}" type="slidenum">
              <a:rPr lang="en-GB" smtClean="0"/>
              <a:pPr/>
              <a:t>2</a:t>
            </a:fld>
            <a:endParaRPr lang="en-GB" smtClean="0"/>
          </a:p>
        </p:txBody>
      </p:sp>
      <p:sp>
        <p:nvSpPr>
          <p:cNvPr id="2765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8D46E9D-871B-4B46-9841-C624EE9B1B36}" type="slidenum">
              <a:rPr lang="en-GB" smtClean="0"/>
              <a:pPr/>
              <a:t>5</a:t>
            </a:fld>
            <a:endParaRPr lang="en-GB" smtClean="0"/>
          </a:p>
        </p:txBody>
      </p:sp>
      <p:sp>
        <p:nvSpPr>
          <p:cNvPr id="296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F251AA-7747-4C17-B5CF-67620965D6E0}" type="slidenum">
              <a:rPr lang="en-GB" smtClean="0"/>
              <a:pPr/>
              <a:t>6</a:t>
            </a:fld>
            <a:endParaRPr lang="en-GB" smtClean="0"/>
          </a:p>
        </p:txBody>
      </p:sp>
      <p:sp>
        <p:nvSpPr>
          <p:cNvPr id="307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6BB5DF2-A152-49BD-92B1-B4372BDF88B1}" type="slidenum">
              <a:rPr lang="ru-RU" smtClean="0"/>
              <a:pPr/>
              <a:t>7</a:t>
            </a:fld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77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2772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4E8881E-0036-4020-BB35-60910E5D9BFF}" type="slidenum">
              <a:rPr lang="ru-RU" smtClean="0"/>
              <a:pPr/>
              <a:t>9</a:t>
            </a:fld>
            <a:endParaRPr 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46CD7BF-0017-48C8-9607-3E57666AF5BF}" type="slidenum">
              <a:rPr lang="ru-RU" smtClean="0"/>
              <a:pPr/>
              <a:t>10</a:t>
            </a:fld>
            <a:endParaRPr 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482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DC21AC6-790C-46E9-9008-E3EF134BABDC}" type="slidenum">
              <a:rPr lang="ru-RU" smtClean="0"/>
              <a:pPr/>
              <a:t>11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IMG_0161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61925"/>
            <a:ext cx="7772400" cy="1143000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1466850"/>
            <a:ext cx="6400800" cy="682625"/>
          </a:xfrm>
        </p:spPr>
        <p:txBody>
          <a:bodyPr/>
          <a:lstStyle>
            <a:lvl1pPr marL="0" indent="0" algn="ctr">
              <a:buFontTx/>
              <a:buNone/>
              <a:defRPr smtClean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a typeface="+mn-ea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a typeface="+mn-ea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94E1C532-3FB3-4E36-9E88-1E96F372330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xfrm>
            <a:off x="152400" y="6400800"/>
            <a:ext cx="1905000" cy="3968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B22D03-0185-418A-BA5A-9F4A8BE9D808}" type="datetimeFigureOut">
              <a:rPr lang="ru-RU"/>
              <a:pPr>
                <a:defRPr/>
              </a:pPr>
              <a:t>12.09.2011</a:t>
            </a:fld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4008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86600" y="6400800"/>
            <a:ext cx="1905000" cy="4254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67E359-3C12-46FC-8943-1BE9A2D89A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87338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92150" y="2427288"/>
            <a:ext cx="7775575" cy="1000125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a typeface="+mn-ea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a typeface="+mn-ea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DA73DB0F-25B4-4DA9-B63A-5AF6A2E1814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u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IMG_0161-2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654050"/>
            <a:ext cx="8285163" cy="620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</p:spPr>
        <p:txBody>
          <a:bodyPr/>
          <a:lstStyle/>
          <a:p>
            <a:r>
              <a:rPr lang="en-GB" dirty="0" smtClean="0"/>
              <a:t>Click to edit Master title style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68313" y="1567865"/>
            <a:ext cx="8216900" cy="4551362"/>
          </a:xfrm>
          <a:noFill/>
          <a:ln>
            <a:noFill/>
          </a:ln>
        </p:spPr>
        <p:txBody>
          <a:bodyPr/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a typeface="+mn-ea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a typeface="+mn-ea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FAAED661-02A9-498D-A767-25C4E5AC4AE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1" descr="IMG_0161-2"/>
          <p:cNvPicPr>
            <a:picLocks noChangeAspect="1" noChangeArrowheads="1"/>
          </p:cNvPicPr>
          <p:nvPr userDrawn="1"/>
        </p:nvPicPr>
        <p:blipFill>
          <a:blip r:embed="rId12"/>
          <a:srcRect/>
          <a:stretch>
            <a:fillRect/>
          </a:stretch>
        </p:blipFill>
        <p:spPr bwMode="auto">
          <a:xfrm>
            <a:off x="0" y="654050"/>
            <a:ext cx="8285163" cy="620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18356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183563" cy="484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04" r:id="rId3"/>
    <p:sldLayoutId id="2147483705" r:id="rId4"/>
    <p:sldLayoutId id="2147483706" r:id="rId5"/>
    <p:sldLayoutId id="2147483707" r:id="rId6"/>
    <p:sldLayoutId id="2147483712" r:id="rId7"/>
    <p:sldLayoutId id="2147483708" r:id="rId8"/>
    <p:sldLayoutId id="2147483709" r:id="rId9"/>
    <p:sldLayoutId id="2147483713" r:id="rId10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pitchFamily="-16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16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16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16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16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pitchFamily="-16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Dell\Desktop\12%20&#1053;&#1054;&#1071;&#1041;&#1056;&#1071;%20&#1050;&#1048;&#1045;&#1042;\05.%20Guiding%20Light%5bmp3lemon.net%5d.mp3" TargetMode="Externa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gor_v@list.ru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0"/>
          <p:cNvSpPr>
            <a:spLocks noGrp="1" noChangeArrowheads="1"/>
          </p:cNvSpPr>
          <p:nvPr>
            <p:ph type="ctrTitle"/>
          </p:nvPr>
        </p:nvSpPr>
        <p:spPr>
          <a:xfrm>
            <a:off x="615950" y="1454150"/>
            <a:ext cx="7772400" cy="1143000"/>
          </a:xfrm>
        </p:spPr>
        <p:txBody>
          <a:bodyPr/>
          <a:lstStyle/>
          <a:p>
            <a:pPr eaLnBrk="1" hangingPunct="1"/>
            <a:r>
              <a:rPr lang="ru-RU" b="1"/>
              <a:t>КОНКУРС «БРЕМАНИ – СЕКРЕТЫ КРАСОТЫ!»</a:t>
            </a:r>
            <a:endParaRPr lang="en-US"/>
          </a:p>
        </p:txBody>
      </p:sp>
      <p:sp>
        <p:nvSpPr>
          <p:cNvPr id="6147" name="Rectangle 11"/>
          <p:cNvSpPr>
            <a:spLocks noChangeArrowheads="1"/>
          </p:cNvSpPr>
          <p:nvPr/>
        </p:nvSpPr>
        <p:spPr bwMode="auto">
          <a:xfrm>
            <a:off x="692150" y="5237163"/>
            <a:ext cx="7775575" cy="1217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252538" y="3514725"/>
            <a:ext cx="6400800" cy="682625"/>
          </a:xfrm>
        </p:spPr>
        <p:txBody>
          <a:bodyPr/>
          <a:lstStyle/>
          <a:p>
            <a:r>
              <a:rPr lang="ru-RU" sz="4000" b="1"/>
              <a:t>12 ноября, г. Киев</a:t>
            </a:r>
            <a:endParaRPr lang="en-US" sz="4000" b="1"/>
          </a:p>
        </p:txBody>
      </p:sp>
      <p:pic>
        <p:nvPicPr>
          <p:cNvPr id="5" name="05. Guiding Light[mp3lemon.net]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355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"/>
          <p:cNvSpPr>
            <a:spLocks noChangeArrowheads="1"/>
          </p:cNvSpPr>
          <p:nvPr/>
        </p:nvSpPr>
        <p:spPr bwMode="auto">
          <a:xfrm>
            <a:off x="0" y="157163"/>
            <a:ext cx="9144000" cy="390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ru-RU" sz="4800" b="1" dirty="0">
                <a:solidFill>
                  <a:schemeClr val="accent6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Где будут вручены призы?</a:t>
            </a:r>
          </a:p>
          <a:p>
            <a:pPr eaLnBrk="0" hangingPunct="0">
              <a:defRPr/>
            </a:pPr>
            <a:endParaRPr lang="ru-RU" sz="4000" b="1" dirty="0">
              <a:solidFill>
                <a:srgbClr val="002060"/>
              </a:solidFill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  <a:p>
            <a:pPr eaLnBrk="0" hangingPunct="0">
              <a:defRPr/>
            </a:pPr>
            <a:r>
              <a:rPr lang="en-GB" sz="4000" b="1" dirty="0">
                <a:solidFill>
                  <a:srgbClr val="00206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4000" b="1" dirty="0">
                <a:solidFill>
                  <a:srgbClr val="00206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Призы вручаются победителям</a:t>
            </a:r>
          </a:p>
          <a:p>
            <a:pPr eaLnBrk="0" hangingPunct="0">
              <a:defRPr/>
            </a:pPr>
            <a:r>
              <a:rPr lang="ru-RU" sz="4000" b="1" dirty="0">
                <a:solidFill>
                  <a:srgbClr val="00206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 ЛИЧНО, на сцене,</a:t>
            </a:r>
            <a:r>
              <a:rPr lang="en-GB" sz="4000" b="1" dirty="0">
                <a:solidFill>
                  <a:srgbClr val="00206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lang="ru-RU" sz="4000" b="1" dirty="0">
              <a:solidFill>
                <a:srgbClr val="002060"/>
              </a:solidFill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  <a:p>
            <a:pPr eaLnBrk="0" hangingPunct="0">
              <a:defRPr/>
            </a:pPr>
            <a:r>
              <a:rPr lang="ru-RU" sz="4000" b="1" dirty="0">
                <a:solidFill>
                  <a:srgbClr val="00206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 под бурные овации</a:t>
            </a:r>
          </a:p>
          <a:p>
            <a:pPr eaLnBrk="0" hangingPunct="0">
              <a:defRPr/>
            </a:pPr>
            <a:r>
              <a:rPr lang="ru-RU" sz="4000" b="1" dirty="0">
                <a:solidFill>
                  <a:srgbClr val="00206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 ликующего зала!</a:t>
            </a:r>
          </a:p>
        </p:txBody>
      </p:sp>
      <p:pic>
        <p:nvPicPr>
          <p:cNvPr id="15363" name="Picture 3" descr="http://stroika.ru/upload/medialibrary/af2/Sidnejskij%20opernyj%20teatr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70425" y="3644900"/>
            <a:ext cx="4473575" cy="321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997075" y="139700"/>
            <a:ext cx="4394200" cy="1104900"/>
          </a:xfrm>
        </p:spPr>
        <p:txBody>
          <a:bodyPr/>
          <a:lstStyle/>
          <a:p>
            <a:pPr eaLnBrk="1" hangingPunct="1">
              <a:defRPr/>
            </a:pPr>
            <a:r>
              <a:rPr lang="ru-RU" sz="6000" b="1" dirty="0" smtClean="0">
                <a:solidFill>
                  <a:schemeClr val="accent6"/>
                </a:solidFill>
                <a:latin typeface="Arial Narrow" pitchFamily="34" charset="0"/>
              </a:rPr>
              <a:t>Когда и где?</a:t>
            </a:r>
          </a:p>
        </p:txBody>
      </p:sp>
      <p:sp>
        <p:nvSpPr>
          <p:cNvPr id="16387" name="Содержимое 2"/>
          <p:cNvSpPr>
            <a:spLocks noGrp="1"/>
          </p:cNvSpPr>
          <p:nvPr>
            <p:ph idx="4294967295"/>
          </p:nvPr>
        </p:nvSpPr>
        <p:spPr>
          <a:xfrm>
            <a:off x="277813" y="1504950"/>
            <a:ext cx="8707437" cy="1646238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sz="3600" b="1" smtClean="0">
                <a:latin typeface="Arial Narrow" pitchFamily="34" charset="0"/>
              </a:rPr>
              <a:t>    На мероприятии «</a:t>
            </a:r>
            <a:r>
              <a:rPr lang="ru-RU" sz="3600" b="1" smtClean="0"/>
              <a:t>Киевская осень с </a:t>
            </a:r>
            <a:r>
              <a:rPr lang="en-US" sz="3600" b="1" smtClean="0"/>
              <a:t>NSP</a:t>
            </a:r>
            <a:r>
              <a:rPr lang="ru-RU" sz="3600" b="1" smtClean="0">
                <a:latin typeface="Arial Narrow" pitchFamily="34" charset="0"/>
              </a:rPr>
              <a:t>!» в Киеве 12 ноября 2011 года!</a:t>
            </a:r>
            <a:endParaRPr lang="ru-RU" sz="3600" b="1" u="sng" smtClean="0">
              <a:latin typeface="Arial Narrow" pitchFamily="34" charset="0"/>
            </a:endParaRPr>
          </a:p>
        </p:txBody>
      </p:sp>
      <p:pic>
        <p:nvPicPr>
          <p:cNvPr id="16388" name="Picture 2" descr="C:\Users\Dell\Desktop\kiev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54288" y="3289300"/>
            <a:ext cx="4032250" cy="303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800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ilf-expo.ru/userfiles/image/%D0%BF%D0%BE%D0%B4%D0%B0%D1%80%D0%BE%D0%B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268413"/>
            <a:ext cx="9144000" cy="558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428625" y="285750"/>
            <a:ext cx="8243888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3200" b="1">
                <a:solidFill>
                  <a:srgbClr val="C00000"/>
                </a:solidFill>
                <a:latin typeface="Arial Narrow" pitchFamily="34" charset="0"/>
              </a:rPr>
              <a:t>В выигрыше абсолютно ВСЕ, кто использует СУПЕРвозможность  для  рекрутирования!</a:t>
            </a:r>
          </a:p>
        </p:txBody>
      </p:sp>
    </p:spTree>
  </p:cSld>
  <p:clrMapOvr>
    <a:masterClrMapping/>
  </p:clrMapOvr>
  <p:transition advTm="700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ilf-expo.ru/userfiles/image/%D0%BF%D0%BE%D0%B4%D0%B0%D1%80%D0%BE%D0%B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268413"/>
            <a:ext cx="9144000" cy="558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571500" y="0"/>
            <a:ext cx="7921625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3200" b="1">
                <a:solidFill>
                  <a:srgbClr val="C0000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ДЕЙСТВЕННЫЙ  и  ЭФФЕКТИВНЫЙ</a:t>
            </a:r>
          </a:p>
          <a:p>
            <a:pPr algn="ctr"/>
            <a:r>
              <a:rPr lang="ru-RU" sz="3200" b="1">
                <a:solidFill>
                  <a:srgbClr val="C0000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 инструмент   для   рекрутирования!   </a:t>
            </a:r>
            <a:endParaRPr lang="ru-RU" sz="3200">
              <a:solidFill>
                <a:srgbClr val="C00000"/>
              </a:solidFill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advTm="700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4" descr="C:\Users\Dell\Desktop\124462432625c4mz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25" y="1643063"/>
            <a:ext cx="4214813" cy="4719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214313" y="0"/>
            <a:ext cx="8786812" cy="863600"/>
          </a:xfrm>
        </p:spPr>
        <p:txBody>
          <a:bodyPr/>
          <a:lstStyle/>
          <a:p>
            <a:pPr eaLnBrk="1" hangingPunct="1"/>
            <a:r>
              <a:rPr lang="ru-RU" sz="4000" b="1" smtClean="0">
                <a:solidFill>
                  <a:srgbClr val="C00000"/>
                </a:solidFill>
                <a:latin typeface="Arial Narrow" pitchFamily="34" charset="0"/>
              </a:rPr>
              <a:t>Проинформируйте всех своих знакомых </a:t>
            </a:r>
          </a:p>
        </p:txBody>
      </p:sp>
      <p:sp>
        <p:nvSpPr>
          <p:cNvPr id="19460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533400" y="1428750"/>
            <a:ext cx="8610600" cy="935038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sz="4000" b="1" smtClean="0">
                <a:latin typeface="Arial Narrow" pitchFamily="34" charset="0"/>
              </a:rPr>
              <a:t>компьютеризованных и не очень!</a:t>
            </a:r>
          </a:p>
        </p:txBody>
      </p:sp>
      <p:sp>
        <p:nvSpPr>
          <p:cNvPr id="5" name="Rectangle 4"/>
          <p:cNvSpPr/>
          <p:nvPr/>
        </p:nvSpPr>
        <p:spPr>
          <a:xfrm rot="20597949">
            <a:off x="3284285" y="2926269"/>
            <a:ext cx="2412608" cy="193899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endParaRPr lang="en-US" sz="4000" b="1" i="1" spc="50" dirty="0">
              <a:ln w="12700" cmpd="sng">
                <a:solidFill>
                  <a:srgbClr val="C00000"/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+mn-lt"/>
            </a:endParaRPr>
          </a:p>
          <a:p>
            <a:pPr algn="ctr">
              <a:defRPr/>
            </a:pPr>
            <a:r>
              <a:rPr lang="en-US" sz="4000" b="1" i="1" spc="50" dirty="0" err="1">
                <a:ln w="12700" cmpd="sng">
                  <a:solidFill>
                    <a:srgbClr val="C00000"/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n-lt"/>
              </a:rPr>
              <a:t>Bremani</a:t>
            </a:r>
            <a:endParaRPr lang="en-US" sz="4000" b="1" i="1" spc="50" dirty="0">
              <a:ln w="12700" cmpd="sng">
                <a:solidFill>
                  <a:srgbClr val="C00000"/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+mn-lt"/>
            </a:endParaRPr>
          </a:p>
          <a:p>
            <a:pPr algn="ctr">
              <a:defRPr/>
            </a:pPr>
            <a:endParaRPr lang="en-US" sz="4000" b="1" i="1" spc="50" dirty="0">
              <a:ln w="12700" cmpd="sng">
                <a:solidFill>
                  <a:srgbClr val="C00000"/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+mn-lt"/>
            </a:endParaRPr>
          </a:p>
        </p:txBody>
      </p:sp>
    </p:spTree>
  </p:cSld>
  <p:clrMapOvr>
    <a:masterClrMapping/>
  </p:clrMapOvr>
  <p:transition advTm="700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3" descr="C:\Users\Dell\Desktop\partner.comp_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331913"/>
            <a:ext cx="4857750" cy="400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Rectangle 1"/>
          <p:cNvSpPr>
            <a:spLocks noChangeArrowheads="1"/>
          </p:cNvSpPr>
          <p:nvPr/>
        </p:nvSpPr>
        <p:spPr bwMode="auto">
          <a:xfrm>
            <a:off x="4760913" y="1112838"/>
            <a:ext cx="4383087" cy="526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800" b="1">
                <a:solidFill>
                  <a:srgbClr val="0070C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Это великолепная возможность смотивировать  Ваших друзей, знакомых на подписание соглашения с Компанией и использование продукта. Если Вы лично и не принимаете участия в конкурсе – Вы получаете очень эффективный инструмент для рекрутирования. </a:t>
            </a:r>
          </a:p>
        </p:txBody>
      </p:sp>
      <p:sp>
        <p:nvSpPr>
          <p:cNvPr id="20484" name="Rectangle 3"/>
          <p:cNvSpPr>
            <a:spLocks noChangeArrowheads="1"/>
          </p:cNvSpPr>
          <p:nvPr/>
        </p:nvSpPr>
        <p:spPr bwMode="auto">
          <a:xfrm>
            <a:off x="214313" y="142875"/>
            <a:ext cx="8715375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C0000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Проинформируйте всех своих знакомых – компьютеризованных и не очень! </a:t>
            </a:r>
            <a:endParaRPr lang="ru-RU" sz="2800">
              <a:solidFill>
                <a:srgbClr val="C00000"/>
              </a:solidFill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advTm="1500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"/>
          <p:cNvSpPr>
            <a:spLocks noChangeArrowheads="1"/>
          </p:cNvSpPr>
          <p:nvPr/>
        </p:nvSpPr>
        <p:spPr bwMode="auto">
          <a:xfrm>
            <a:off x="4929188" y="1500188"/>
            <a:ext cx="3819525" cy="354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sz="2800" b="1">
                <a:solidFill>
                  <a:srgbClr val="00206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Попросите знакомых выбрать лучший результат на сайте. Сообщаете, что в конкурсе участвуют активные пользователи самой лучшей косметики…  </a:t>
            </a:r>
          </a:p>
        </p:txBody>
      </p:sp>
      <p:pic>
        <p:nvPicPr>
          <p:cNvPr id="21507" name="Picture 3" descr="C:\Users\Dell\Desktop\5cddfd87-fb37-407a-8e0c-077615c0538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3" y="1214438"/>
            <a:ext cx="3937000" cy="491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8" name="Rectangle 3"/>
          <p:cNvSpPr>
            <a:spLocks noChangeArrowheads="1"/>
          </p:cNvSpPr>
          <p:nvPr/>
        </p:nvSpPr>
        <p:spPr bwMode="auto">
          <a:xfrm>
            <a:off x="1857375" y="214313"/>
            <a:ext cx="50006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>
                <a:solidFill>
                  <a:srgbClr val="FF000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 Как это делать?</a:t>
            </a:r>
            <a:endParaRPr lang="ru-RU" sz="3600"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advTm="1200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"/>
          <p:cNvSpPr>
            <a:spLocks noChangeArrowheads="1"/>
          </p:cNvSpPr>
          <p:nvPr/>
        </p:nvSpPr>
        <p:spPr bwMode="auto">
          <a:xfrm>
            <a:off x="4283075" y="1928813"/>
            <a:ext cx="4575175" cy="3970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2800" b="1">
                <a:solidFill>
                  <a:srgbClr val="00206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Предложите попробовать эту суперкосметику, поучаствовать в домашнем кружке…  </a:t>
            </a:r>
          </a:p>
          <a:p>
            <a:pPr eaLnBrk="0" hangingPunct="0"/>
            <a:r>
              <a:rPr lang="ru-RU" sz="2800" b="1">
                <a:solidFill>
                  <a:srgbClr val="00206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Попробуйте на практике, насколько это  ДЕЙСТВЕННЫЙ и ЭФФЕКТИВНЫЙ   инструмент для рекрутирования!   </a:t>
            </a:r>
          </a:p>
        </p:txBody>
      </p:sp>
      <p:sp>
        <p:nvSpPr>
          <p:cNvPr id="22531" name="Rectangle 2"/>
          <p:cNvSpPr>
            <a:spLocks noChangeArrowheads="1"/>
          </p:cNvSpPr>
          <p:nvPr/>
        </p:nvSpPr>
        <p:spPr bwMode="auto">
          <a:xfrm>
            <a:off x="214313" y="142875"/>
            <a:ext cx="85725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00206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Спросите об ощущениях после просмотра – правда, очень понравилось? </a:t>
            </a:r>
            <a:endParaRPr lang="ru-RU" sz="2800"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22532" name="Picture 3" descr="C:\Users\Dell\Desktop\image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3" y="2000250"/>
            <a:ext cx="3619500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5000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642938" y="4000500"/>
            <a:ext cx="7847012" cy="2071688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002060"/>
                </a:solidFill>
                <a:latin typeface="Arial Narrow" pitchFamily="34" charset="0"/>
              </a:rPr>
              <a:t>Сплоченная Команда, успешный бизнес, прекрасные результаты…</a:t>
            </a:r>
          </a:p>
        </p:txBody>
      </p:sp>
      <p:sp>
        <p:nvSpPr>
          <p:cNvPr id="23555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285750" y="0"/>
            <a:ext cx="8072438" cy="928688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sz="4800" b="1" smtClean="0">
                <a:solidFill>
                  <a:srgbClr val="C00000"/>
                </a:solidFill>
                <a:latin typeface="Arial Narrow" pitchFamily="34" charset="0"/>
              </a:rPr>
              <a:t>Это Ваш ШАНС!</a:t>
            </a:r>
          </a:p>
        </p:txBody>
      </p:sp>
      <p:pic>
        <p:nvPicPr>
          <p:cNvPr id="23556" name="Picture 5" descr="C:\Users\Dell\Desktop\SJAOLqCbbEuViZCfm8CAvQ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52588" y="1135063"/>
            <a:ext cx="5786437" cy="307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2000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ctrTitle"/>
          </p:nvPr>
        </p:nvSpPr>
        <p:spPr>
          <a:xfrm>
            <a:off x="319088" y="2673350"/>
            <a:ext cx="8197850" cy="3352800"/>
          </a:xfrm>
        </p:spPr>
        <p:txBody>
          <a:bodyPr/>
          <a:lstStyle/>
          <a:p>
            <a:pPr eaLnBrk="1" hangingPunct="1"/>
            <a:r>
              <a:rPr lang="ru-RU" sz="7200" b="1">
                <a:solidFill>
                  <a:srgbClr val="E5F5FF"/>
                </a:solidFill>
                <a:latin typeface="Arial Narrow" pitchFamily="34" charset="0"/>
              </a:rPr>
              <a:t>Возьмите максимум </a:t>
            </a:r>
            <a:br>
              <a:rPr lang="ru-RU" sz="7200" b="1">
                <a:solidFill>
                  <a:srgbClr val="E5F5FF"/>
                </a:solidFill>
                <a:latin typeface="Arial Narrow" pitchFamily="34" charset="0"/>
              </a:rPr>
            </a:br>
            <a:r>
              <a:rPr lang="ru-RU" sz="7200" b="1">
                <a:solidFill>
                  <a:srgbClr val="E5F5FF"/>
                </a:solidFill>
                <a:latin typeface="Arial Narrow" pitchFamily="34" charset="0"/>
              </a:rPr>
              <a:t>из этого  ШАНСА!</a:t>
            </a:r>
          </a:p>
        </p:txBody>
      </p:sp>
    </p:spTree>
  </p:cSld>
  <p:clrMapOvr>
    <a:masterClrMapping/>
  </p:clrMapOvr>
  <p:transition advTm="70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5"/>
          <p:cNvSpPr>
            <a:spLocks noGrp="1" noChangeArrowheads="1"/>
          </p:cNvSpPr>
          <p:nvPr>
            <p:ph type="title"/>
          </p:nvPr>
        </p:nvSpPr>
        <p:spPr>
          <a:xfrm>
            <a:off x="725488" y="0"/>
            <a:ext cx="8228012" cy="1014413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 </a:t>
            </a:r>
            <a:r>
              <a:rPr lang="ru-RU" b="1" dirty="0" smtClean="0">
                <a:solidFill>
                  <a:schemeClr val="accent6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Что нужно сделать?</a:t>
            </a:r>
            <a:endParaRPr lang="en-US" dirty="0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885825" y="1054100"/>
            <a:ext cx="8258175" cy="5407025"/>
          </a:xfrm>
        </p:spPr>
        <p:txBody>
          <a:bodyPr/>
          <a:lstStyle/>
          <a:p>
            <a:r>
              <a:rPr lang="ru-RU" sz="2400" b="1" smtClean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Шаг первый: </a:t>
            </a:r>
            <a:r>
              <a:rPr lang="ru-RU" sz="2400" b="1" smtClean="0">
                <a:solidFill>
                  <a:srgbClr val="C0000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сфотографироваться  без макияжа. </a:t>
            </a:r>
          </a:p>
          <a:p>
            <a:endParaRPr lang="ru-RU" sz="2400" b="1" smtClean="0">
              <a:solidFill>
                <a:srgbClr val="C00000"/>
              </a:solidFill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  <a:p>
            <a:r>
              <a:rPr lang="ru-RU" sz="2400" b="1" smtClean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Шаг второй:  </a:t>
            </a:r>
            <a:r>
              <a:rPr lang="ru-RU" sz="2400" b="1" smtClean="0">
                <a:solidFill>
                  <a:srgbClr val="C0000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сделать Ваше фото «Дневной макияж с Бремани».</a:t>
            </a:r>
          </a:p>
          <a:p>
            <a:endParaRPr lang="ru-RU" sz="2400" b="1" smtClean="0">
              <a:solidFill>
                <a:srgbClr val="C00000"/>
              </a:solidFill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  <a:p>
            <a:r>
              <a:rPr lang="ru-RU" sz="2400" b="1" smtClean="0">
                <a:solidFill>
                  <a:srgbClr val="C0000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400" b="1" smtClean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Шаг третий: </a:t>
            </a:r>
            <a:r>
              <a:rPr lang="ru-RU" sz="2400" b="1" smtClean="0">
                <a:solidFill>
                  <a:srgbClr val="C0000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Ваше фото «Вечерний макияж с Бремани». </a:t>
            </a:r>
          </a:p>
          <a:p>
            <a:endParaRPr lang="ru-RU" sz="2400" b="1" smtClean="0">
              <a:solidFill>
                <a:srgbClr val="C00000"/>
              </a:solidFill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  <a:p>
            <a:r>
              <a:rPr lang="ru-RU" sz="2400" b="1" smtClean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Внимание: </a:t>
            </a:r>
            <a:r>
              <a:rPr lang="ru-RU" sz="2400" b="1" smtClean="0">
                <a:solidFill>
                  <a:srgbClr val="C0000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ФОТО должны быть высоко разрешения. (Сниматься на фотоаппарте с разрешением от 10 Мп. «Вес» фото при пересылке от 5 Мб). Всего должно быть ТРИ фото!</a:t>
            </a:r>
          </a:p>
          <a:p>
            <a:endParaRPr lang="ru-RU" sz="2400" b="1" smtClean="0">
              <a:solidFill>
                <a:srgbClr val="C00000"/>
              </a:solidFill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  <a:p>
            <a:r>
              <a:rPr lang="ru-RU" sz="2400" b="1" smtClean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Шаг четвертый: </a:t>
            </a:r>
            <a:r>
              <a:rPr lang="ru-RU" sz="2400" b="1" smtClean="0">
                <a:solidFill>
                  <a:srgbClr val="C0000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напишите в формате Ворд:</a:t>
            </a:r>
            <a:endParaRPr lang="en-US" sz="2400" smtClean="0"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1"/>
          <p:cNvSpPr>
            <a:spLocks noGrp="1" noChangeArrowheads="1"/>
          </p:cNvSpPr>
          <p:nvPr>
            <p:ph type="title" idx="4294967295"/>
          </p:nvPr>
        </p:nvSpPr>
        <p:spPr>
          <a:xfrm>
            <a:off x="488950" y="0"/>
            <a:ext cx="8178800" cy="1003300"/>
          </a:xfrm>
        </p:spPr>
        <p:txBody>
          <a:bodyPr/>
          <a:lstStyle/>
          <a:p>
            <a:r>
              <a:rPr lang="ru-RU" smtClean="0">
                <a:solidFill>
                  <a:srgbClr val="C0000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Н</a:t>
            </a:r>
            <a:r>
              <a:rPr lang="ru-RU" smtClean="0">
                <a:solidFill>
                  <a:srgbClr val="C00000"/>
                </a:solidFill>
                <a:ea typeface="Calibri" pitchFamily="34" charset="0"/>
                <a:cs typeface="Arial" charset="0"/>
              </a:rPr>
              <a:t>апишите в формате</a:t>
            </a:r>
            <a:r>
              <a:rPr lang="ru-RU" smtClean="0">
                <a:solidFill>
                  <a:srgbClr val="C0000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GB" smtClean="0">
                <a:solidFill>
                  <a:srgbClr val="C0000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WORD</a:t>
            </a:r>
            <a:r>
              <a:rPr lang="ru-RU" smtClean="0">
                <a:solidFill>
                  <a:srgbClr val="C00000"/>
                </a:solidFill>
                <a:latin typeface="Arial Narrow" pitchFamily="34" charset="0"/>
                <a:ea typeface="Calibri" pitchFamily="34" charset="0"/>
                <a:cs typeface="Times New Roman" pitchFamily="18" charset="0"/>
              </a:rPr>
              <a:t>:</a:t>
            </a:r>
            <a:endParaRPr lang="en-US" smtClean="0"/>
          </a:p>
        </p:txBody>
      </p:sp>
      <p:sp>
        <p:nvSpPr>
          <p:cNvPr id="8195" name="Rectangle 21"/>
          <p:cNvSpPr txBox="1">
            <a:spLocks noChangeArrowheads="1"/>
          </p:cNvSpPr>
          <p:nvPr/>
        </p:nvSpPr>
        <p:spPr bwMode="auto">
          <a:xfrm>
            <a:off x="552450" y="804863"/>
            <a:ext cx="8178800" cy="563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ru-RU" sz="2400">
                <a:solidFill>
                  <a:srgbClr val="C00000"/>
                </a:solidFill>
                <a:latin typeface="Arial Narrow" pitchFamily="34" charset="0"/>
              </a:rPr>
              <a:t>Ваше ФИО, возраст (по желанию), обязательно указать возрастную номинацию до 25, 25-45 или  45+, </a:t>
            </a:r>
            <a:r>
              <a:rPr lang="en-US" sz="2400">
                <a:solidFill>
                  <a:srgbClr val="C00000"/>
                </a:solidFill>
                <a:latin typeface="Arial Narrow" pitchFamily="34" charset="0"/>
              </a:rPr>
              <a:t>ID</a:t>
            </a:r>
            <a:r>
              <a:rPr lang="ru-RU" sz="2400">
                <a:solidFill>
                  <a:srgbClr val="C00000"/>
                </a:solidFill>
                <a:latin typeface="Arial Narrow" pitchFamily="34" charset="0"/>
              </a:rPr>
              <a:t>, город где Вы живете (и города, где строите бизнес). ФИО</a:t>
            </a:r>
            <a:r>
              <a:rPr lang="en-GB" sz="2400">
                <a:solidFill>
                  <a:srgbClr val="C00000"/>
                </a:solidFill>
                <a:latin typeface="Arial Narrow" pitchFamily="34" charset="0"/>
              </a:rPr>
              <a:t> </a:t>
            </a:r>
            <a:r>
              <a:rPr lang="ru-RU" sz="2400">
                <a:solidFill>
                  <a:srgbClr val="C00000"/>
                </a:solidFill>
                <a:latin typeface="Arial Narrow" pitchFamily="34" charset="0"/>
              </a:rPr>
              <a:t>  лидера и его </a:t>
            </a:r>
            <a:r>
              <a:rPr lang="en-GB" sz="2400">
                <a:solidFill>
                  <a:srgbClr val="C00000"/>
                </a:solidFill>
                <a:latin typeface="Arial Narrow" pitchFamily="34" charset="0"/>
              </a:rPr>
              <a:t>ID</a:t>
            </a:r>
            <a:r>
              <a:rPr lang="ru-RU" sz="2400">
                <a:solidFill>
                  <a:srgbClr val="C00000"/>
                </a:solidFill>
                <a:latin typeface="Arial Narrow" pitchFamily="34" charset="0"/>
              </a:rPr>
              <a:t>.</a:t>
            </a:r>
          </a:p>
          <a:p>
            <a:r>
              <a:rPr lang="ru-RU" sz="2400">
                <a:solidFill>
                  <a:srgbClr val="C00000"/>
                </a:solidFill>
                <a:latin typeface="Arial Narrow" pitchFamily="34" charset="0"/>
              </a:rPr>
              <a:t>Фразу «Я, (ФИО), даю согласие на использование  моих фото  с целью продвижения продуктов Компании </a:t>
            </a:r>
            <a:r>
              <a:rPr lang="en-US" sz="2400">
                <a:solidFill>
                  <a:srgbClr val="C00000"/>
                </a:solidFill>
                <a:latin typeface="Arial Narrow" pitchFamily="34" charset="0"/>
              </a:rPr>
              <a:t>NSP</a:t>
            </a:r>
            <a:r>
              <a:rPr lang="ru-RU" sz="2400">
                <a:solidFill>
                  <a:srgbClr val="C00000"/>
                </a:solidFill>
                <a:latin typeface="Arial Narrow" pitchFamily="34" charset="0"/>
              </a:rPr>
              <a:t> на сайте и в печатных изданиях».</a:t>
            </a:r>
          </a:p>
          <a:p>
            <a:r>
              <a:rPr lang="ru-RU" sz="2400">
                <a:solidFill>
                  <a:srgbClr val="C00000"/>
                </a:solidFill>
                <a:latin typeface="Arial Narrow" pitchFamily="34" charset="0"/>
              </a:rPr>
              <a:t>Опишите Ваши ощущения в процессе применения косметики. Напишите о том, каким образом Вы продвигаете косметику в свою сеть или своим знакомым (если это делаете).</a:t>
            </a:r>
          </a:p>
          <a:p>
            <a:r>
              <a:rPr lang="ru-RU" sz="2400" b="1">
                <a:latin typeface="Arial Narrow" pitchFamily="34" charset="0"/>
              </a:rPr>
              <a:t>Шаг пятый:</a:t>
            </a:r>
            <a:r>
              <a:rPr lang="en-GB" sz="2400" b="1">
                <a:latin typeface="Arial Narrow" pitchFamily="34" charset="0"/>
              </a:rPr>
              <a:t>   </a:t>
            </a:r>
            <a:r>
              <a:rPr lang="ru-RU" sz="2400" b="1">
                <a:latin typeface="Arial Narrow" pitchFamily="34" charset="0"/>
              </a:rPr>
              <a:t> </a:t>
            </a:r>
            <a:r>
              <a:rPr lang="ru-RU" sz="2400">
                <a:solidFill>
                  <a:srgbClr val="C00000"/>
                </a:solidFill>
                <a:latin typeface="Arial Narrow" pitchFamily="34" charset="0"/>
              </a:rPr>
              <a:t>вышлите письмо с фотографиями  на</a:t>
            </a:r>
            <a:r>
              <a:rPr lang="en-GB" sz="2400">
                <a:solidFill>
                  <a:srgbClr val="C00000"/>
                </a:solidFill>
                <a:latin typeface="Arial Narrow" pitchFamily="34" charset="0"/>
              </a:rPr>
              <a:t> </a:t>
            </a:r>
            <a:r>
              <a:rPr lang="ru-RU" sz="2400">
                <a:solidFill>
                  <a:srgbClr val="C00000"/>
                </a:solidFill>
                <a:latin typeface="Arial Narrow" pitchFamily="34" charset="0"/>
              </a:rPr>
              <a:t>адрес:                                         </a:t>
            </a:r>
            <a:r>
              <a:rPr lang="en-US" sz="2400" b="1" u="sng">
                <a:latin typeface="Arial Narrow" pitchFamily="34" charset="0"/>
                <a:hlinkClick r:id="rId3"/>
              </a:rPr>
              <a:t>gor</a:t>
            </a:r>
            <a:r>
              <a:rPr lang="ru-RU" sz="2400" b="1" u="sng">
                <a:latin typeface="Arial Narrow" pitchFamily="34" charset="0"/>
                <a:hlinkClick r:id="rId3"/>
              </a:rPr>
              <a:t>_</a:t>
            </a:r>
            <a:r>
              <a:rPr lang="en-US" sz="2400" b="1" u="sng">
                <a:latin typeface="Arial Narrow" pitchFamily="34" charset="0"/>
                <a:hlinkClick r:id="rId3"/>
              </a:rPr>
              <a:t>v</a:t>
            </a:r>
            <a:r>
              <a:rPr lang="ru-RU" sz="2400" b="1" u="sng">
                <a:latin typeface="Arial Narrow" pitchFamily="34" charset="0"/>
                <a:hlinkClick r:id="rId3"/>
              </a:rPr>
              <a:t>@</a:t>
            </a:r>
            <a:r>
              <a:rPr lang="en-US" sz="2400" b="1" u="sng">
                <a:latin typeface="Arial Narrow" pitchFamily="34" charset="0"/>
                <a:hlinkClick r:id="rId3"/>
              </a:rPr>
              <a:t>list</a:t>
            </a:r>
            <a:r>
              <a:rPr lang="ru-RU" sz="2400" b="1" u="sng">
                <a:latin typeface="Arial Narrow" pitchFamily="34" charset="0"/>
                <a:hlinkClick r:id="rId3"/>
              </a:rPr>
              <a:t>.</a:t>
            </a:r>
            <a:r>
              <a:rPr lang="en-US" sz="2400" b="1" u="sng">
                <a:latin typeface="Arial Narrow" pitchFamily="34" charset="0"/>
                <a:hlinkClick r:id="rId3"/>
              </a:rPr>
              <a:t>ru</a:t>
            </a:r>
            <a:r>
              <a:rPr lang="en-US" sz="2400" b="1">
                <a:latin typeface="Arial Narrow" pitchFamily="34" charset="0"/>
              </a:rPr>
              <a:t>                 </a:t>
            </a:r>
            <a:r>
              <a:rPr lang="en-US" sz="4800" b="1" u="sng">
                <a:solidFill>
                  <a:srgbClr val="00117E"/>
                </a:solidFill>
                <a:latin typeface="Arial Narrow" pitchFamily="34" charset="0"/>
              </a:rPr>
              <a:t>gor_v      list.ru</a:t>
            </a:r>
            <a:endParaRPr lang="en-US" sz="2400" b="1" u="sng">
              <a:solidFill>
                <a:srgbClr val="00117E"/>
              </a:solidFill>
              <a:latin typeface="Arial Narrow" pitchFamily="34" charset="0"/>
            </a:endParaRPr>
          </a:p>
          <a:p>
            <a:r>
              <a:rPr lang="en-US" sz="2400" b="1">
                <a:latin typeface="Arial Narrow" pitchFamily="34" charset="0"/>
              </a:rPr>
              <a:t>   </a:t>
            </a:r>
            <a:endParaRPr lang="ru-RU" sz="2400" b="1">
              <a:latin typeface="Arial Narrow" pitchFamily="34" charset="0"/>
            </a:endParaRPr>
          </a:p>
        </p:txBody>
      </p:sp>
      <p:pic>
        <p:nvPicPr>
          <p:cNvPr id="8196" name="Picture 4" descr="C:\Users\Dell\Desktop\Email_письмо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00600" y="4929188"/>
            <a:ext cx="863600" cy="627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200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Конкурс проходит в 3 возрастных номинациях:</a:t>
            </a: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447675" y="2197100"/>
            <a:ext cx="8183563" cy="2405063"/>
          </a:xfrm>
        </p:spPr>
        <p:txBody>
          <a:bodyPr/>
          <a:lstStyle/>
          <a:p>
            <a:r>
              <a:rPr lang="ru-RU" smtClean="0"/>
              <a:t>До 25 лет ...</a:t>
            </a:r>
          </a:p>
          <a:p>
            <a:r>
              <a:rPr lang="ru-RU" smtClean="0"/>
              <a:t>25 – 45 лет</a:t>
            </a:r>
          </a:p>
          <a:p>
            <a:r>
              <a:rPr lang="ru-RU" smtClean="0"/>
              <a:t>45 +</a:t>
            </a:r>
          </a:p>
        </p:txBody>
      </p:sp>
      <p:pic>
        <p:nvPicPr>
          <p:cNvPr id="9220" name="Picture 2" descr="C:\Users\Dell\Desktop\Dekorativnaya_kosmetika_Breman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54500" y="2370138"/>
            <a:ext cx="4322763" cy="3243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7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>
          <a:xfrm>
            <a:off x="436563" y="0"/>
            <a:ext cx="8183562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b="1" dirty="0" smtClean="0">
                <a:solidFill>
                  <a:schemeClr val="accent6"/>
                </a:solidFill>
                <a:latin typeface="Arial Narrow" pitchFamily="34" charset="0"/>
              </a:rPr>
              <a:t>Что будет дальше?</a:t>
            </a:r>
            <a:endParaRPr lang="en-US" dirty="0" smtClean="0"/>
          </a:p>
        </p:txBody>
      </p:sp>
      <p:sp>
        <p:nvSpPr>
          <p:cNvPr id="10243" name="Rectangle 2"/>
          <p:cNvSpPr txBox="1">
            <a:spLocks noChangeArrowheads="1"/>
          </p:cNvSpPr>
          <p:nvPr/>
        </p:nvSpPr>
        <p:spPr bwMode="auto">
          <a:xfrm>
            <a:off x="974725" y="963613"/>
            <a:ext cx="8169275" cy="562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ru-RU" sz="2800" b="1">
                <a:solidFill>
                  <a:srgbClr val="0070C0"/>
                </a:solidFill>
                <a:latin typeface="Arial Narrow" pitchFamily="34" charset="0"/>
              </a:rPr>
              <a:t>Все фото принимаются  с </a:t>
            </a:r>
            <a:r>
              <a:rPr lang="en-GB" sz="2800" b="1" u="sng">
                <a:solidFill>
                  <a:srgbClr val="0070C0"/>
                </a:solidFill>
                <a:latin typeface="Arial Narrow" pitchFamily="34" charset="0"/>
              </a:rPr>
              <a:t>1</a:t>
            </a:r>
            <a:r>
              <a:rPr lang="ru-RU" sz="2800" b="1" u="sng">
                <a:solidFill>
                  <a:srgbClr val="0070C0"/>
                </a:solidFill>
                <a:latin typeface="Arial Narrow" pitchFamily="34" charset="0"/>
              </a:rPr>
              <a:t>2 сентября до 1 октября</a:t>
            </a:r>
          </a:p>
          <a:p>
            <a:r>
              <a:rPr lang="ru-RU" sz="2800" b="1">
                <a:solidFill>
                  <a:srgbClr val="0070C0"/>
                </a:solidFill>
                <a:latin typeface="Arial Narrow" pitchFamily="34" charset="0"/>
              </a:rPr>
              <a:t>  </a:t>
            </a:r>
          </a:p>
          <a:p>
            <a:r>
              <a:rPr lang="ru-RU" sz="2800" b="1" u="sng">
                <a:solidFill>
                  <a:srgbClr val="0070C0"/>
                </a:solidFill>
                <a:latin typeface="Arial Narrow" pitchFamily="34" charset="0"/>
              </a:rPr>
              <a:t>Со  2 октября </a:t>
            </a:r>
            <a:r>
              <a:rPr lang="ru-RU" sz="2800" b="1">
                <a:solidFill>
                  <a:srgbClr val="0070C0"/>
                </a:solidFill>
                <a:latin typeface="Arial Narrow" pitchFamily="34" charset="0"/>
              </a:rPr>
              <a:t>на сайте </a:t>
            </a:r>
            <a:r>
              <a:rPr lang="en-US" sz="2800" b="1" u="sng">
                <a:solidFill>
                  <a:srgbClr val="0070C0"/>
                </a:solidFill>
                <a:latin typeface="Arial Narrow" pitchFamily="34" charset="0"/>
              </a:rPr>
              <a:t>www</a:t>
            </a:r>
            <a:r>
              <a:rPr lang="ru-RU" sz="2800" b="1" u="sng">
                <a:solidFill>
                  <a:srgbClr val="0070C0"/>
                </a:solidFill>
                <a:latin typeface="Arial Narrow" pitchFamily="34" charset="0"/>
              </a:rPr>
              <a:t>.</a:t>
            </a:r>
            <a:r>
              <a:rPr lang="en-US" sz="2800" b="1" u="sng">
                <a:solidFill>
                  <a:srgbClr val="0070C0"/>
                </a:solidFill>
                <a:latin typeface="Arial Narrow" pitchFamily="34" charset="0"/>
              </a:rPr>
              <a:t>leaderinfo</a:t>
            </a:r>
            <a:r>
              <a:rPr lang="ru-RU" sz="2800" b="1" u="sng">
                <a:solidFill>
                  <a:srgbClr val="0070C0"/>
                </a:solidFill>
                <a:latin typeface="Arial Narrow" pitchFamily="34" charset="0"/>
              </a:rPr>
              <a:t>.</a:t>
            </a:r>
            <a:r>
              <a:rPr lang="en-US" sz="2800" b="1" u="sng">
                <a:solidFill>
                  <a:srgbClr val="0070C0"/>
                </a:solidFill>
                <a:latin typeface="Arial Narrow" pitchFamily="34" charset="0"/>
              </a:rPr>
              <a:t>org</a:t>
            </a:r>
            <a:r>
              <a:rPr lang="en-US" sz="2800" b="1">
                <a:solidFill>
                  <a:srgbClr val="0070C0"/>
                </a:solidFill>
                <a:latin typeface="Arial Narrow" pitchFamily="34" charset="0"/>
              </a:rPr>
              <a:t> </a:t>
            </a:r>
            <a:r>
              <a:rPr lang="ru-RU" sz="2800" b="1">
                <a:solidFill>
                  <a:srgbClr val="0070C0"/>
                </a:solidFill>
                <a:latin typeface="Arial Narrow" pitchFamily="34" charset="0"/>
              </a:rPr>
              <a:t> начинается интернет-голосование! </a:t>
            </a:r>
          </a:p>
          <a:p>
            <a:endParaRPr lang="ru-RU" sz="2800" b="1">
              <a:solidFill>
                <a:srgbClr val="0070C0"/>
              </a:solidFill>
              <a:latin typeface="Arial Narrow" pitchFamily="34" charset="0"/>
            </a:endParaRPr>
          </a:p>
          <a:p>
            <a:r>
              <a:rPr lang="ru-RU" sz="2800" b="1">
                <a:solidFill>
                  <a:srgbClr val="0070C0"/>
                </a:solidFill>
                <a:latin typeface="Arial Narrow" pitchFamily="34" charset="0"/>
              </a:rPr>
              <a:t>Оно будет длиться  со </a:t>
            </a:r>
            <a:r>
              <a:rPr lang="ru-RU" sz="2800" b="1" u="sng">
                <a:solidFill>
                  <a:srgbClr val="0070C0"/>
                </a:solidFill>
                <a:latin typeface="Arial Narrow" pitchFamily="34" charset="0"/>
              </a:rPr>
              <a:t>2 октября до 2 ноября </a:t>
            </a:r>
            <a:r>
              <a:rPr lang="ru-RU" sz="2800" b="1">
                <a:solidFill>
                  <a:srgbClr val="0070C0"/>
                </a:solidFill>
                <a:latin typeface="Arial Narrow" pitchFamily="34" charset="0"/>
              </a:rPr>
              <a:t>2011 года </a:t>
            </a:r>
          </a:p>
          <a:p>
            <a:endParaRPr lang="ru-RU" sz="2800" b="1">
              <a:solidFill>
                <a:srgbClr val="0070C0"/>
              </a:solidFill>
              <a:latin typeface="Arial Narrow" pitchFamily="34" charset="0"/>
            </a:endParaRPr>
          </a:p>
          <a:p>
            <a:r>
              <a:rPr lang="ru-RU" sz="2800" b="1">
                <a:solidFill>
                  <a:srgbClr val="0070C0"/>
                </a:solidFill>
                <a:latin typeface="Arial Narrow" pitchFamily="34" charset="0"/>
              </a:rPr>
              <a:t>Параллельно 2 независимых жюри (сотрудники представительства </a:t>
            </a:r>
            <a:r>
              <a:rPr lang="en-GB" sz="2800" b="1">
                <a:solidFill>
                  <a:srgbClr val="0070C0"/>
                </a:solidFill>
                <a:latin typeface="Arial Narrow" pitchFamily="34" charset="0"/>
              </a:rPr>
              <a:t>NSP</a:t>
            </a:r>
            <a:r>
              <a:rPr lang="en-US" sz="2800" b="1">
                <a:solidFill>
                  <a:srgbClr val="0070C0"/>
                </a:solidFill>
                <a:latin typeface="Arial Narrow" pitchFamily="34" charset="0"/>
              </a:rPr>
              <a:t>)</a:t>
            </a:r>
            <a:r>
              <a:rPr lang="ru-RU" sz="2800" b="1">
                <a:solidFill>
                  <a:srgbClr val="0070C0"/>
                </a:solidFill>
                <a:latin typeface="Arial Narrow" pitchFamily="34" charset="0"/>
              </a:rPr>
              <a:t> поставят свои оценки.</a:t>
            </a:r>
          </a:p>
          <a:p>
            <a:endParaRPr lang="ru-RU" sz="2800" b="1">
              <a:solidFill>
                <a:srgbClr val="0070C0"/>
              </a:solidFill>
              <a:latin typeface="Arial Narrow" pitchFamily="34" charset="0"/>
            </a:endParaRPr>
          </a:p>
          <a:p>
            <a:r>
              <a:rPr lang="ru-RU" sz="2800" b="1">
                <a:solidFill>
                  <a:srgbClr val="0070C0"/>
                </a:solidFill>
                <a:latin typeface="Arial Narrow" pitchFamily="34" charset="0"/>
              </a:rPr>
              <a:t>На основании суммарных мест, будут выявлены победители.</a:t>
            </a:r>
          </a:p>
        </p:txBody>
      </p:sp>
    </p:spTree>
  </p:cSld>
  <p:clrMapOvr>
    <a:masterClrMapping/>
  </p:clrMapOvr>
  <p:transition advTm="140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17513" y="1179513"/>
            <a:ext cx="8183562" cy="877887"/>
          </a:xfrm>
        </p:spPr>
        <p:txBody>
          <a:bodyPr/>
          <a:lstStyle/>
          <a:p>
            <a:pPr eaLnBrk="1" hangingPunct="1"/>
            <a:r>
              <a:rPr lang="ru-RU" sz="5400" b="1" smtClean="0">
                <a:solidFill>
                  <a:srgbClr val="00117E"/>
                </a:solidFill>
                <a:latin typeface="Arial Narrow" pitchFamily="34" charset="0"/>
              </a:rPr>
              <a:t>Какие возможности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219075" y="2813050"/>
            <a:ext cx="8367713" cy="1201738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4400" b="1" smtClean="0">
                <a:solidFill>
                  <a:srgbClr val="00117E"/>
                </a:solidFill>
                <a:latin typeface="Arial Narrow" pitchFamily="34" charset="0"/>
              </a:rPr>
              <a:t>дает конкурс «Секреты  Красоты»?</a:t>
            </a:r>
            <a:endParaRPr lang="en-US" sz="4400" b="1" smtClean="0">
              <a:solidFill>
                <a:srgbClr val="00117E"/>
              </a:solidFill>
            </a:endParaRPr>
          </a:p>
        </p:txBody>
      </p:sp>
    </p:spTree>
  </p:cSld>
  <p:clrMapOvr>
    <a:masterClrMapping/>
  </p:clrMapOvr>
  <p:transition advTm="700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dirty="0" smtClean="0">
                <a:solidFill>
                  <a:schemeClr val="accent6"/>
                </a:solidFill>
                <a:latin typeface="Arial Narrow" pitchFamily="34" charset="0"/>
              </a:rPr>
              <a:t>Это восхитительный ШАНС!</a:t>
            </a:r>
          </a:p>
        </p:txBody>
      </p:sp>
      <p:pic>
        <p:nvPicPr>
          <p:cNvPr id="12291" name="Picture 4" descr="C:\Users\Dell\Desktop\124462432625c4mz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25" y="1500188"/>
            <a:ext cx="4214813" cy="4719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2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176213" y="1246188"/>
            <a:ext cx="8610600" cy="727075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b="1" smtClean="0">
                <a:latin typeface="Arial Narrow" pitchFamily="34" charset="0"/>
              </a:rPr>
              <a:t>Расскажите о нем всем своим друзьям!!!</a:t>
            </a:r>
          </a:p>
        </p:txBody>
      </p:sp>
      <p:sp>
        <p:nvSpPr>
          <p:cNvPr id="5" name="Rectangle 4"/>
          <p:cNvSpPr/>
          <p:nvPr/>
        </p:nvSpPr>
        <p:spPr>
          <a:xfrm rot="20597949">
            <a:off x="3284285" y="2926269"/>
            <a:ext cx="2412608" cy="193899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endParaRPr lang="en-US" sz="4000" b="1" i="1" spc="50" dirty="0">
              <a:ln w="12700" cmpd="sng">
                <a:solidFill>
                  <a:srgbClr val="C00000"/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+mn-lt"/>
            </a:endParaRPr>
          </a:p>
          <a:p>
            <a:pPr algn="ctr">
              <a:defRPr/>
            </a:pPr>
            <a:r>
              <a:rPr lang="en-US" sz="4000" b="1" i="1" spc="50" dirty="0" err="1">
                <a:ln w="12700" cmpd="sng">
                  <a:solidFill>
                    <a:srgbClr val="C00000"/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n-lt"/>
              </a:rPr>
              <a:t>Bremani</a:t>
            </a:r>
            <a:endParaRPr lang="en-US" sz="4000" b="1" i="1" spc="50" dirty="0">
              <a:ln w="12700" cmpd="sng">
                <a:solidFill>
                  <a:srgbClr val="C00000"/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+mn-lt"/>
            </a:endParaRPr>
          </a:p>
          <a:p>
            <a:pPr algn="ctr">
              <a:defRPr/>
            </a:pPr>
            <a:endParaRPr lang="en-US" sz="4000" b="1" i="1" spc="50" dirty="0">
              <a:ln w="12700" cmpd="sng">
                <a:solidFill>
                  <a:srgbClr val="C00000"/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+mn-lt"/>
            </a:endParaRPr>
          </a:p>
        </p:txBody>
      </p:sp>
    </p:spTree>
  </p:cSld>
  <p:clrMapOvr>
    <a:masterClrMapping/>
  </p:clrMapOvr>
  <p:transition advTm="600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83563" cy="1882775"/>
          </a:xfrm>
        </p:spPr>
        <p:txBody>
          <a:bodyPr/>
          <a:lstStyle/>
          <a:p>
            <a:r>
              <a:rPr lang="ru-RU" smtClean="0"/>
              <a:t>Изумительные подарки и признание</a:t>
            </a:r>
          </a:p>
        </p:txBody>
      </p:sp>
      <p:pic>
        <p:nvPicPr>
          <p:cNvPr id="13315" name="Picture 2" descr="C:\Users\Dell\Desktop\подарок-коробка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57838" y="1776413"/>
            <a:ext cx="3586162" cy="292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3" descr="C:\Users\Dell\Desktop\gif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73163" y="2343150"/>
            <a:ext cx="4884737" cy="335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7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ctrTitle"/>
          </p:nvPr>
        </p:nvSpPr>
        <p:spPr>
          <a:xfrm>
            <a:off x="0" y="3651250"/>
            <a:ext cx="9144000" cy="1143000"/>
          </a:xfrm>
        </p:spPr>
        <p:txBody>
          <a:bodyPr/>
          <a:lstStyle/>
          <a:p>
            <a:pPr eaLnBrk="1" hangingPunct="1"/>
            <a:r>
              <a:rPr lang="ru-RU" sz="6600" b="1">
                <a:solidFill>
                  <a:srgbClr val="E5F5FF"/>
                </a:solidFill>
                <a:latin typeface="Arial Narrow" pitchFamily="34" charset="0"/>
              </a:rPr>
              <a:t>Это  прекрасный  ШАНС!</a:t>
            </a:r>
          </a:p>
        </p:txBody>
      </p:sp>
      <p:sp>
        <p:nvSpPr>
          <p:cNvPr id="1433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835025"/>
            <a:ext cx="9144000" cy="1381125"/>
          </a:xfrm>
        </p:spPr>
        <p:txBody>
          <a:bodyPr/>
          <a:lstStyle/>
          <a:p>
            <a:pPr eaLnBrk="1" hangingPunct="1"/>
            <a:r>
              <a:rPr lang="ru-RU" sz="8000" b="1">
                <a:solidFill>
                  <a:srgbClr val="E5F5FF"/>
                </a:solidFill>
                <a:latin typeface="Arial Narrow" pitchFamily="34" charset="0"/>
              </a:rPr>
              <a:t>Этот ШАНС реален!</a:t>
            </a:r>
          </a:p>
        </p:txBody>
      </p:sp>
    </p:spTree>
  </p:cSld>
  <p:clrMapOvr>
    <a:masterClrMapping/>
  </p:clrMapOvr>
  <p:transition advTm="700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">
      <a:dk1>
        <a:srgbClr val="594747"/>
      </a:dk1>
      <a:lt1>
        <a:srgbClr val="FFFFFF"/>
      </a:lt1>
      <a:dk2>
        <a:srgbClr val="6A1E2F"/>
      </a:dk2>
      <a:lt2>
        <a:srgbClr val="67778E"/>
      </a:lt2>
      <a:accent1>
        <a:srgbClr val="982026"/>
      </a:accent1>
      <a:accent2>
        <a:srgbClr val="E8DBA6"/>
      </a:accent2>
      <a:accent3>
        <a:srgbClr val="FFFFFF"/>
      </a:accent3>
      <a:accent4>
        <a:srgbClr val="4B3B3B"/>
      </a:accent4>
      <a:accent5>
        <a:srgbClr val="CAABAC"/>
      </a:accent5>
      <a:accent6>
        <a:srgbClr val="D2C696"/>
      </a:accent6>
      <a:hlink>
        <a:srgbClr val="6B935F"/>
      </a:hlink>
      <a:folHlink>
        <a:srgbClr val="D28D5F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E2FAD"/>
        </a:dk1>
        <a:lt1>
          <a:srgbClr val="FFFFFF"/>
        </a:lt1>
        <a:dk2>
          <a:srgbClr val="0E2FAD"/>
        </a:dk2>
        <a:lt2>
          <a:srgbClr val="B3CCE6"/>
        </a:lt2>
        <a:accent1>
          <a:srgbClr val="7FD7FC"/>
        </a:accent1>
        <a:accent2>
          <a:srgbClr val="6BA7F8"/>
        </a:accent2>
        <a:accent3>
          <a:srgbClr val="FFFFFF"/>
        </a:accent3>
        <a:accent4>
          <a:srgbClr val="0A2793"/>
        </a:accent4>
        <a:accent5>
          <a:srgbClr val="C0E8FD"/>
        </a:accent5>
        <a:accent6>
          <a:srgbClr val="6097E1"/>
        </a:accent6>
        <a:hlink>
          <a:srgbClr val="FFAB57"/>
        </a:hlink>
        <a:folHlink>
          <a:srgbClr val="007B7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0E2FAD"/>
        </a:dk1>
        <a:lt1>
          <a:srgbClr val="FFFFFF"/>
        </a:lt1>
        <a:dk2>
          <a:srgbClr val="0E2FAD"/>
        </a:dk2>
        <a:lt2>
          <a:srgbClr val="B3CCE6"/>
        </a:lt2>
        <a:accent1>
          <a:srgbClr val="7FD7FC"/>
        </a:accent1>
        <a:accent2>
          <a:srgbClr val="6BA7F8"/>
        </a:accent2>
        <a:accent3>
          <a:srgbClr val="FFFFFF"/>
        </a:accent3>
        <a:accent4>
          <a:srgbClr val="0A2793"/>
        </a:accent4>
        <a:accent5>
          <a:srgbClr val="C0E8FD"/>
        </a:accent5>
        <a:accent6>
          <a:srgbClr val="6097E1"/>
        </a:accent6>
        <a:hlink>
          <a:srgbClr val="FF9D3B"/>
        </a:hlink>
        <a:folHlink>
          <a:srgbClr val="007B7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5">
        <a:dk1>
          <a:srgbClr val="087280"/>
        </a:dk1>
        <a:lt1>
          <a:srgbClr val="F6F1EC"/>
        </a:lt1>
        <a:dk2>
          <a:srgbClr val="0347B5"/>
        </a:dk2>
        <a:lt2>
          <a:srgbClr val="8C8C8C"/>
        </a:lt2>
        <a:accent1>
          <a:srgbClr val="0DB6CC"/>
        </a:accent1>
        <a:accent2>
          <a:srgbClr val="62A97F"/>
        </a:accent2>
        <a:accent3>
          <a:srgbClr val="FAF7F4"/>
        </a:accent3>
        <a:accent4>
          <a:srgbClr val="06606C"/>
        </a:accent4>
        <a:accent5>
          <a:srgbClr val="AAD7E2"/>
        </a:accent5>
        <a:accent6>
          <a:srgbClr val="589972"/>
        </a:accent6>
        <a:hlink>
          <a:srgbClr val="CC630C"/>
        </a:hlink>
        <a:folHlink>
          <a:srgbClr val="802A0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853</TotalTime>
  <Words>526</Words>
  <Application>Microsoft Macintosh PowerPoint</Application>
  <PresentationFormat>On-screen Show (4:3)</PresentationFormat>
  <Paragraphs>82</Paragraphs>
  <Slides>19</Slides>
  <Notes>17</Notes>
  <HiddenSlides>1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ＭＳ Ｐゴシック</vt:lpstr>
      <vt:lpstr>Arial Narrow</vt:lpstr>
      <vt:lpstr>Calibri</vt:lpstr>
      <vt:lpstr>Times New Roman</vt:lpstr>
      <vt:lpstr>Default Design</vt:lpstr>
      <vt:lpstr>КОНКУРС «БРЕМАНИ – СЕКРЕТЫ КРАСОТЫ!»</vt:lpstr>
      <vt:lpstr> Что нужно сделать?</vt:lpstr>
      <vt:lpstr>Напишите в формате WORD:</vt:lpstr>
      <vt:lpstr>Конкурс проходит в 3 возрастных номинациях:</vt:lpstr>
      <vt:lpstr>Что будет дальше?</vt:lpstr>
      <vt:lpstr>Какие возможности</vt:lpstr>
      <vt:lpstr>Это восхитительный ШАНС!</vt:lpstr>
      <vt:lpstr>Изумительные подарки и признание</vt:lpstr>
      <vt:lpstr>Это  прекрасный  ШАНС!</vt:lpstr>
      <vt:lpstr>Slide 10</vt:lpstr>
      <vt:lpstr>Когда и где?</vt:lpstr>
      <vt:lpstr>Slide 12</vt:lpstr>
      <vt:lpstr>Slide 13</vt:lpstr>
      <vt:lpstr>Проинформируйте всех своих знакомых </vt:lpstr>
      <vt:lpstr>Slide 15</vt:lpstr>
      <vt:lpstr>Slide 16</vt:lpstr>
      <vt:lpstr>Slide 17</vt:lpstr>
      <vt:lpstr>Сплоченная Команда, успешный бизнес, прекрасные результаты…</vt:lpstr>
      <vt:lpstr>Возьмите максимум  из этого  ШАНСА!</vt:lpstr>
    </vt:vector>
  </TitlesOfParts>
  <Company>Clearly Presented Ltd</Company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Autumn leaves template</dc:title>
  <dc:creator>Presentation Magazine</dc:creator>
  <cp:lastModifiedBy>Dell</cp:lastModifiedBy>
  <cp:revision>90</cp:revision>
  <dcterms:created xsi:type="dcterms:W3CDTF">2010-08-19T23:05:01Z</dcterms:created>
  <dcterms:modified xsi:type="dcterms:W3CDTF">2011-09-12T09:04:10Z</dcterms:modified>
</cp:coreProperties>
</file>